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7"/>
  </p:notesMasterIdLst>
  <p:handoutMasterIdLst>
    <p:handoutMasterId r:id="rId18"/>
  </p:handoutMasterIdLst>
  <p:sldIdLst>
    <p:sldId id="256" r:id="rId5"/>
    <p:sldId id="257" r:id="rId6"/>
    <p:sldId id="258" r:id="rId7"/>
    <p:sldId id="268" r:id="rId8"/>
    <p:sldId id="259" r:id="rId9"/>
    <p:sldId id="260" r:id="rId10"/>
    <p:sldId id="265" r:id="rId11"/>
    <p:sldId id="282" r:id="rId12"/>
    <p:sldId id="267" r:id="rId13"/>
    <p:sldId id="269" r:id="rId14"/>
    <p:sldId id="270"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5B8BF"/>
    <a:srgbClr val="58696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17" autoAdjust="0"/>
  </p:normalViewPr>
  <p:slideViewPr>
    <p:cSldViewPr snapToGrid="0">
      <p:cViewPr varScale="1">
        <p:scale>
          <a:sx n="66" d="100"/>
          <a:sy n="66" d="100"/>
        </p:scale>
        <p:origin x="668" y="4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1A50702-3C68-4B14-B819-72B57D27F94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0F4880-E690-44D0-8356-A9E7BDBAB0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BE6205E-B305-4B90-9534-3C5E99A0275E}" type="datetimeFigureOut">
              <a:rPr lang="en-US" smtClean="0"/>
              <a:t>3/30/2022</a:t>
            </a:fld>
            <a:endParaRPr lang="en-US" dirty="0"/>
          </a:p>
        </p:txBody>
      </p:sp>
      <p:sp>
        <p:nvSpPr>
          <p:cNvPr id="4" name="Footer Placeholder 3">
            <a:extLst>
              <a:ext uri="{FF2B5EF4-FFF2-40B4-BE49-F238E27FC236}">
                <a16:creationId xmlns:a16="http://schemas.microsoft.com/office/drawing/2014/main" id="{26B4ACF6-39FD-4B08-A7D5-5BFDC37B462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F7C9FD2-2C57-4DE7-8EA4-86DEE80B988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0AC623C-86E0-4A85-83FB-F4A716956FD4}" type="slidenum">
              <a:rPr lang="en-US" smtClean="0"/>
              <a:t>‹#›</a:t>
            </a:fld>
            <a:endParaRPr lang="en-US" dirty="0"/>
          </a:p>
        </p:txBody>
      </p:sp>
    </p:spTree>
    <p:extLst>
      <p:ext uri="{BB962C8B-B14F-4D97-AF65-F5344CB8AC3E}">
        <p14:creationId xmlns:p14="http://schemas.microsoft.com/office/powerpoint/2010/main" val="1693955593"/>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3722F1-E430-42A1-A473-1759336AECCE}" type="datetimeFigureOut">
              <a:rPr lang="en-US" smtClean="0"/>
              <a:t>3/30/2022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7D7554-D10C-4E29-B8E6-BB7111FA614F}" type="slidenum">
              <a:rPr lang="en-US" smtClean="0"/>
              <a:t>‹#›</a:t>
            </a:fld>
            <a:endParaRPr lang="en-US" dirty="0"/>
          </a:p>
        </p:txBody>
      </p:sp>
    </p:spTree>
    <p:extLst>
      <p:ext uri="{BB962C8B-B14F-4D97-AF65-F5344CB8AC3E}">
        <p14:creationId xmlns:p14="http://schemas.microsoft.com/office/powerpoint/2010/main" val="3517347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65C9C5B-BBA9-42AB-806E-92FC22E19CBA}"/>
              </a:ext>
            </a:extLst>
          </p:cNvPr>
          <p:cNvSpPr/>
          <p:nvPr userDrawn="1"/>
        </p:nvSpPr>
        <p:spPr>
          <a:xfrm>
            <a:off x="-1" y="0"/>
            <a:ext cx="903746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AF30CF48-DD5D-4C81-BA7E-470DCBA61E62}"/>
              </a:ext>
            </a:extLst>
          </p:cNvPr>
          <p:cNvSpPr>
            <a:spLocks noGrp="1"/>
          </p:cNvSpPr>
          <p:nvPr>
            <p:ph type="pic" sz="quarter" idx="10" hasCustomPrompt="1"/>
          </p:nvPr>
        </p:nvSpPr>
        <p:spPr>
          <a:xfrm>
            <a:off x="2476500" y="622103"/>
            <a:ext cx="9715500" cy="3720928"/>
          </a:xfrm>
          <a:prstGeom prst="rect">
            <a:avLst/>
          </a:prstGeom>
        </p:spPr>
        <p:txBody>
          <a:bodyPr/>
          <a:lstStyle>
            <a:lvl1pPr marL="0" indent="0" algn="ctr">
              <a:buNone/>
              <a:defRPr/>
            </a:lvl1pPr>
          </a:lstStyle>
          <a:p>
            <a:r>
              <a:rPr lang="en-US" dirty="0"/>
              <a:t>Click to add photo</a:t>
            </a:r>
          </a:p>
        </p:txBody>
      </p:sp>
      <p:cxnSp>
        <p:nvCxnSpPr>
          <p:cNvPr id="15" name="Straight Connector 14">
            <a:extLst>
              <a:ext uri="{FF2B5EF4-FFF2-40B4-BE49-F238E27FC236}">
                <a16:creationId xmlns:a16="http://schemas.microsoft.com/office/drawing/2014/main" id="{E7E08E4E-686B-490D-8EA1-DDC9F1BC7C24}"/>
              </a:ext>
            </a:extLst>
          </p:cNvPr>
          <p:cNvCxnSpPr>
            <a:cxnSpLocks/>
          </p:cNvCxnSpPr>
          <p:nvPr userDrawn="1"/>
        </p:nvCxnSpPr>
        <p:spPr>
          <a:xfrm>
            <a:off x="739466" y="0"/>
            <a:ext cx="0" cy="6187736"/>
          </a:xfrm>
          <a:prstGeom prst="line">
            <a:avLst/>
          </a:prstGeom>
          <a:ln w="19050">
            <a:solidFill>
              <a:schemeClr val="accent5">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0" name="Text Placeholder 12">
            <a:extLst>
              <a:ext uri="{FF2B5EF4-FFF2-40B4-BE49-F238E27FC236}">
                <a16:creationId xmlns:a16="http://schemas.microsoft.com/office/drawing/2014/main" id="{C78B2B3F-3573-4632-872A-ADB36AF4125A}"/>
              </a:ext>
            </a:extLst>
          </p:cNvPr>
          <p:cNvSpPr>
            <a:spLocks noGrp="1"/>
          </p:cNvSpPr>
          <p:nvPr>
            <p:ph type="body" sz="quarter" idx="12" hasCustomPrompt="1"/>
          </p:nvPr>
        </p:nvSpPr>
        <p:spPr>
          <a:xfrm>
            <a:off x="6359337" y="5779363"/>
            <a:ext cx="2459114" cy="685430"/>
          </a:xfrm>
          <a:prstGeom prst="rect">
            <a:avLst/>
          </a:prstGeom>
        </p:spPr>
        <p:txBody>
          <a:bodyPr anchor="ctr"/>
          <a:lstStyle>
            <a:lvl1pPr marL="0" indent="0" algn="r">
              <a:lnSpc>
                <a:spcPct val="80000"/>
              </a:lnSpc>
              <a:spcBef>
                <a:spcPts val="0"/>
              </a:spcBef>
              <a:buNone/>
              <a:defRPr sz="1800" spc="100" baseline="0">
                <a:solidFill>
                  <a:schemeClr val="accent5">
                    <a:lumMod val="20000"/>
                    <a:lumOff val="80000"/>
                  </a:schemeClr>
                </a:solidFill>
                <a:latin typeface="+mn-lt"/>
              </a:defRPr>
            </a:lvl1pPr>
          </a:lstStyle>
          <a:p>
            <a:pPr lvl="0"/>
            <a:r>
              <a:rPr lang="en-US"/>
              <a:t>Click to add name</a:t>
            </a:r>
          </a:p>
        </p:txBody>
      </p:sp>
      <p:sp>
        <p:nvSpPr>
          <p:cNvPr id="12" name="Text Placeholder 12">
            <a:extLst>
              <a:ext uri="{FF2B5EF4-FFF2-40B4-BE49-F238E27FC236}">
                <a16:creationId xmlns:a16="http://schemas.microsoft.com/office/drawing/2014/main" id="{6FF5EE2F-D68A-4C3C-A342-4C0CE6CE20CB}"/>
              </a:ext>
            </a:extLst>
          </p:cNvPr>
          <p:cNvSpPr>
            <a:spLocks noGrp="1"/>
          </p:cNvSpPr>
          <p:nvPr>
            <p:ph type="body" sz="quarter" idx="13" hasCustomPrompt="1"/>
          </p:nvPr>
        </p:nvSpPr>
        <p:spPr>
          <a:xfrm>
            <a:off x="9299663" y="5791178"/>
            <a:ext cx="2459114" cy="685429"/>
          </a:xfrm>
          <a:prstGeom prst="rect">
            <a:avLst/>
          </a:prstGeom>
        </p:spPr>
        <p:txBody>
          <a:bodyPr anchor="ctr"/>
          <a:lstStyle>
            <a:lvl1pPr marL="0" indent="0">
              <a:lnSpc>
                <a:spcPct val="80000"/>
              </a:lnSpc>
              <a:spcBef>
                <a:spcPts val="0"/>
              </a:spcBef>
              <a:buNone/>
              <a:defRPr sz="1600" cap="all" spc="100" baseline="0">
                <a:solidFill>
                  <a:schemeClr val="accent1"/>
                </a:solidFill>
                <a:latin typeface="+mn-lt"/>
              </a:defRPr>
            </a:lvl1pPr>
          </a:lstStyle>
          <a:p>
            <a:pPr lvl="0"/>
            <a:r>
              <a:rPr lang="en-US"/>
              <a:t>Click to add date</a:t>
            </a:r>
          </a:p>
        </p:txBody>
      </p:sp>
      <p:sp>
        <p:nvSpPr>
          <p:cNvPr id="2" name="Title 1">
            <a:extLst>
              <a:ext uri="{FF2B5EF4-FFF2-40B4-BE49-F238E27FC236}">
                <a16:creationId xmlns:a16="http://schemas.microsoft.com/office/drawing/2014/main" id="{D52DB723-8435-4F35-BF55-AFB7DC8FD4C3}"/>
              </a:ext>
            </a:extLst>
          </p:cNvPr>
          <p:cNvSpPr>
            <a:spLocks noGrp="1"/>
          </p:cNvSpPr>
          <p:nvPr>
            <p:ph type="title" hasCustomPrompt="1"/>
          </p:nvPr>
        </p:nvSpPr>
        <p:spPr>
          <a:xfrm>
            <a:off x="995205" y="4965134"/>
            <a:ext cx="4333088" cy="1596004"/>
          </a:xfrm>
          <a:prstGeom prst="rect">
            <a:avLst/>
          </a:prstGeom>
        </p:spPr>
        <p:txBody>
          <a:bodyPr anchor="ctr"/>
          <a:lstStyle>
            <a:lvl1pPr>
              <a:lnSpc>
                <a:spcPct val="80000"/>
              </a:lnSpc>
              <a:defRPr sz="5000" spc="100" baseline="0">
                <a:solidFill>
                  <a:schemeClr val="accent5">
                    <a:lumMod val="20000"/>
                    <a:lumOff val="80000"/>
                  </a:schemeClr>
                </a:solidFill>
              </a:defRPr>
            </a:lvl1pPr>
          </a:lstStyle>
          <a:p>
            <a:r>
              <a:rPr lang="en-US" dirty="0"/>
              <a:t>Click to add title</a:t>
            </a:r>
          </a:p>
        </p:txBody>
      </p:sp>
    </p:spTree>
    <p:extLst>
      <p:ext uri="{BB962C8B-B14F-4D97-AF65-F5344CB8AC3E}">
        <p14:creationId xmlns:p14="http://schemas.microsoft.com/office/powerpoint/2010/main" val="21675803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ng Contoso to the Competition​">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995D6E1F-61DD-45C8-BD0F-87774F3858F1}"/>
              </a:ext>
            </a:extLst>
          </p:cNvPr>
          <p:cNvSpPr>
            <a:spLocks noGrp="1"/>
          </p:cNvSpPr>
          <p:nvPr>
            <p:ph type="pic" sz="quarter" idx="17"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2A3F1E30-78A1-4D04-868B-2FF65A0CDB7B}"/>
              </a:ext>
            </a:extLst>
          </p:cNvPr>
          <p:cNvSpPr>
            <a:spLocks noGrp="1"/>
          </p:cNvSpPr>
          <p:nvPr>
            <p:ph type="dt" sz="half" idx="10"/>
          </p:nvPr>
        </p:nvSpPr>
        <p:spPr/>
        <p:txBody>
          <a:bodyPr/>
          <a:lstStyle/>
          <a:p>
            <a:r>
              <a:rPr lang="en-US" dirty="0"/>
              <a:t>8/05/20XX</a:t>
            </a:r>
          </a:p>
        </p:txBody>
      </p:sp>
      <p:sp>
        <p:nvSpPr>
          <p:cNvPr id="6" name="Slide Number Placeholder 5">
            <a:extLst>
              <a:ext uri="{FF2B5EF4-FFF2-40B4-BE49-F238E27FC236}">
                <a16:creationId xmlns:a16="http://schemas.microsoft.com/office/drawing/2014/main" id="{0A92EE5A-2D26-4A38-BF97-6266BFC42526}"/>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1" name="Content Placeholder 15">
            <a:extLst>
              <a:ext uri="{FF2B5EF4-FFF2-40B4-BE49-F238E27FC236}">
                <a16:creationId xmlns:a16="http://schemas.microsoft.com/office/drawing/2014/main" id="{716CE84D-B2FA-4712-9112-9A6349EE051E}"/>
              </a:ext>
            </a:extLst>
          </p:cNvPr>
          <p:cNvSpPr>
            <a:spLocks noGrp="1"/>
          </p:cNvSpPr>
          <p:nvPr>
            <p:ph sz="quarter" idx="16" hasCustomPrompt="1"/>
          </p:nvPr>
        </p:nvSpPr>
        <p:spPr>
          <a:xfrm>
            <a:off x="1008686" y="2921932"/>
            <a:ext cx="4114800" cy="1268810"/>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13" name="Content Placeholder 15">
            <a:extLst>
              <a:ext uri="{FF2B5EF4-FFF2-40B4-BE49-F238E27FC236}">
                <a16:creationId xmlns:a16="http://schemas.microsoft.com/office/drawing/2014/main" id="{5EB29FAF-F8EE-4156-8E07-E14DFBABA091}"/>
              </a:ext>
            </a:extLst>
          </p:cNvPr>
          <p:cNvSpPr>
            <a:spLocks noGrp="1"/>
          </p:cNvSpPr>
          <p:nvPr>
            <p:ph sz="quarter" idx="18" hasCustomPrompt="1"/>
          </p:nvPr>
        </p:nvSpPr>
        <p:spPr>
          <a:xfrm>
            <a:off x="1008686" y="4327267"/>
            <a:ext cx="4114800" cy="1268810"/>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2" name="Title 1">
            <a:extLst>
              <a:ext uri="{FF2B5EF4-FFF2-40B4-BE49-F238E27FC236}">
                <a16:creationId xmlns:a16="http://schemas.microsoft.com/office/drawing/2014/main" id="{DFC5BC42-EC33-40D4-8189-69F1D23ADE04}"/>
              </a:ext>
            </a:extLst>
          </p:cNvPr>
          <p:cNvSpPr>
            <a:spLocks noGrp="1"/>
          </p:cNvSpPr>
          <p:nvPr>
            <p:ph type="title"/>
          </p:nvPr>
        </p:nvSpPr>
        <p:spPr>
          <a:xfrm>
            <a:off x="1008686" y="1516597"/>
            <a:ext cx="3980182" cy="1268810"/>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9983231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History">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p>
            <a:r>
              <a:rPr lang="en-US" dirty="0"/>
              <a:t>8/05/20XX</a:t>
            </a:r>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5" name="Text Placeholder 14">
            <a:extLst>
              <a:ext uri="{FF2B5EF4-FFF2-40B4-BE49-F238E27FC236}">
                <a16:creationId xmlns:a16="http://schemas.microsoft.com/office/drawing/2014/main" id="{09C0924B-E154-4A9E-830A-0CED0F96BA6D}"/>
              </a:ext>
            </a:extLst>
          </p:cNvPr>
          <p:cNvSpPr>
            <a:spLocks noGrp="1"/>
          </p:cNvSpPr>
          <p:nvPr>
            <p:ph type="body" sz="quarter" idx="17" hasCustomPrompt="1"/>
          </p:nvPr>
        </p:nvSpPr>
        <p:spPr>
          <a:xfrm>
            <a:off x="171234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6" name="Text Placeholder 14">
            <a:extLst>
              <a:ext uri="{FF2B5EF4-FFF2-40B4-BE49-F238E27FC236}">
                <a16:creationId xmlns:a16="http://schemas.microsoft.com/office/drawing/2014/main" id="{09FC371A-791E-4A18-A05F-62DAAB144FE0}"/>
              </a:ext>
            </a:extLst>
          </p:cNvPr>
          <p:cNvSpPr>
            <a:spLocks noGrp="1"/>
          </p:cNvSpPr>
          <p:nvPr>
            <p:ph type="body" sz="quarter" idx="18" hasCustomPrompt="1"/>
          </p:nvPr>
        </p:nvSpPr>
        <p:spPr>
          <a:xfrm>
            <a:off x="250176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7" name="Text Placeholder 14">
            <a:extLst>
              <a:ext uri="{FF2B5EF4-FFF2-40B4-BE49-F238E27FC236}">
                <a16:creationId xmlns:a16="http://schemas.microsoft.com/office/drawing/2014/main" id="{7370EA53-C218-4777-8992-DFE61FD94A52}"/>
              </a:ext>
            </a:extLst>
          </p:cNvPr>
          <p:cNvSpPr>
            <a:spLocks noGrp="1"/>
          </p:cNvSpPr>
          <p:nvPr>
            <p:ph type="body" sz="quarter" idx="19" hasCustomPrompt="1"/>
          </p:nvPr>
        </p:nvSpPr>
        <p:spPr>
          <a:xfrm>
            <a:off x="329117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8" name="Text Placeholder 14">
            <a:extLst>
              <a:ext uri="{FF2B5EF4-FFF2-40B4-BE49-F238E27FC236}">
                <a16:creationId xmlns:a16="http://schemas.microsoft.com/office/drawing/2014/main" id="{52263598-CA5C-4D32-8005-69A3003C53F0}"/>
              </a:ext>
            </a:extLst>
          </p:cNvPr>
          <p:cNvSpPr>
            <a:spLocks noGrp="1"/>
          </p:cNvSpPr>
          <p:nvPr>
            <p:ph type="body" sz="quarter" idx="20" hasCustomPrompt="1"/>
          </p:nvPr>
        </p:nvSpPr>
        <p:spPr>
          <a:xfrm>
            <a:off x="408059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19" name="Text Placeholder 14">
            <a:extLst>
              <a:ext uri="{FF2B5EF4-FFF2-40B4-BE49-F238E27FC236}">
                <a16:creationId xmlns:a16="http://schemas.microsoft.com/office/drawing/2014/main" id="{04255F76-4757-4D5C-80D7-A3307CEBC13D}"/>
              </a:ext>
            </a:extLst>
          </p:cNvPr>
          <p:cNvSpPr>
            <a:spLocks noGrp="1"/>
          </p:cNvSpPr>
          <p:nvPr>
            <p:ph type="body" sz="quarter" idx="21" hasCustomPrompt="1"/>
          </p:nvPr>
        </p:nvSpPr>
        <p:spPr>
          <a:xfrm>
            <a:off x="4810807" y="3093970"/>
            <a:ext cx="61531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0" name="Text Placeholder 14">
            <a:extLst>
              <a:ext uri="{FF2B5EF4-FFF2-40B4-BE49-F238E27FC236}">
                <a16:creationId xmlns:a16="http://schemas.microsoft.com/office/drawing/2014/main" id="{6948AE7E-55CC-4F22-9239-099E8E8EF216}"/>
              </a:ext>
            </a:extLst>
          </p:cNvPr>
          <p:cNvSpPr>
            <a:spLocks noGrp="1"/>
          </p:cNvSpPr>
          <p:nvPr>
            <p:ph type="body" sz="quarter" idx="22" hasCustomPrompt="1"/>
          </p:nvPr>
        </p:nvSpPr>
        <p:spPr>
          <a:xfrm>
            <a:off x="565942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1" name="Text Placeholder 14">
            <a:extLst>
              <a:ext uri="{FF2B5EF4-FFF2-40B4-BE49-F238E27FC236}">
                <a16:creationId xmlns:a16="http://schemas.microsoft.com/office/drawing/2014/main" id="{D91E6446-232F-4870-8335-C708DDB3E7B0}"/>
              </a:ext>
            </a:extLst>
          </p:cNvPr>
          <p:cNvSpPr>
            <a:spLocks noGrp="1"/>
          </p:cNvSpPr>
          <p:nvPr>
            <p:ph type="body" sz="quarter" idx="23" hasCustomPrompt="1"/>
          </p:nvPr>
        </p:nvSpPr>
        <p:spPr>
          <a:xfrm>
            <a:off x="644883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2" name="Text Placeholder 14">
            <a:extLst>
              <a:ext uri="{FF2B5EF4-FFF2-40B4-BE49-F238E27FC236}">
                <a16:creationId xmlns:a16="http://schemas.microsoft.com/office/drawing/2014/main" id="{6A3A8254-B2DC-4C36-8E81-397E7CB3EC04}"/>
              </a:ext>
            </a:extLst>
          </p:cNvPr>
          <p:cNvSpPr>
            <a:spLocks noGrp="1"/>
          </p:cNvSpPr>
          <p:nvPr>
            <p:ph type="body" sz="quarter" idx="24" hasCustomPrompt="1"/>
          </p:nvPr>
        </p:nvSpPr>
        <p:spPr>
          <a:xfrm>
            <a:off x="723825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3" name="Text Placeholder 14">
            <a:extLst>
              <a:ext uri="{FF2B5EF4-FFF2-40B4-BE49-F238E27FC236}">
                <a16:creationId xmlns:a16="http://schemas.microsoft.com/office/drawing/2014/main" id="{048C7215-4A75-4BF9-96EC-BEA9AA1239CC}"/>
              </a:ext>
            </a:extLst>
          </p:cNvPr>
          <p:cNvSpPr>
            <a:spLocks noGrp="1"/>
          </p:cNvSpPr>
          <p:nvPr>
            <p:ph type="body" sz="quarter" idx="25" hasCustomPrompt="1"/>
          </p:nvPr>
        </p:nvSpPr>
        <p:spPr>
          <a:xfrm>
            <a:off x="802766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4" name="Text Placeholder 14">
            <a:extLst>
              <a:ext uri="{FF2B5EF4-FFF2-40B4-BE49-F238E27FC236}">
                <a16:creationId xmlns:a16="http://schemas.microsoft.com/office/drawing/2014/main" id="{C2FA34D0-4280-4201-9E40-5FE0D81D7DCC}"/>
              </a:ext>
            </a:extLst>
          </p:cNvPr>
          <p:cNvSpPr>
            <a:spLocks noGrp="1"/>
          </p:cNvSpPr>
          <p:nvPr>
            <p:ph type="body" sz="quarter" idx="26" hasCustomPrompt="1"/>
          </p:nvPr>
        </p:nvSpPr>
        <p:spPr>
          <a:xfrm>
            <a:off x="8817081"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5" name="Text Placeholder 14">
            <a:extLst>
              <a:ext uri="{FF2B5EF4-FFF2-40B4-BE49-F238E27FC236}">
                <a16:creationId xmlns:a16="http://schemas.microsoft.com/office/drawing/2014/main" id="{BD0D6DFA-0AE8-42A3-ADA8-785B98B99E41}"/>
              </a:ext>
            </a:extLst>
          </p:cNvPr>
          <p:cNvSpPr>
            <a:spLocks noGrp="1"/>
          </p:cNvSpPr>
          <p:nvPr>
            <p:ph type="body" sz="quarter" idx="27" hasCustomPrompt="1"/>
          </p:nvPr>
        </p:nvSpPr>
        <p:spPr>
          <a:xfrm>
            <a:off x="9606496"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6" name="Text Placeholder 14">
            <a:extLst>
              <a:ext uri="{FF2B5EF4-FFF2-40B4-BE49-F238E27FC236}">
                <a16:creationId xmlns:a16="http://schemas.microsoft.com/office/drawing/2014/main" id="{7E475D18-842D-4508-9049-99A36DA3895D}"/>
              </a:ext>
            </a:extLst>
          </p:cNvPr>
          <p:cNvSpPr>
            <a:spLocks noGrp="1"/>
          </p:cNvSpPr>
          <p:nvPr>
            <p:ph type="body" sz="quarter" idx="28" hasCustomPrompt="1"/>
          </p:nvPr>
        </p:nvSpPr>
        <p:spPr>
          <a:xfrm>
            <a:off x="10395907" y="3093970"/>
            <a:ext cx="495300" cy="652276"/>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7" name="Text Placeholder 14">
            <a:extLst>
              <a:ext uri="{FF2B5EF4-FFF2-40B4-BE49-F238E27FC236}">
                <a16:creationId xmlns:a16="http://schemas.microsoft.com/office/drawing/2014/main" id="{F7A2B249-C1B4-4F5F-9C74-B3763CCFC8D5}"/>
              </a:ext>
            </a:extLst>
          </p:cNvPr>
          <p:cNvSpPr>
            <a:spLocks noGrp="1"/>
          </p:cNvSpPr>
          <p:nvPr>
            <p:ph type="body" sz="quarter" idx="29" hasCustomPrompt="1"/>
          </p:nvPr>
        </p:nvSpPr>
        <p:spPr>
          <a:xfrm>
            <a:off x="171234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8" name="Text Placeholder 14">
            <a:extLst>
              <a:ext uri="{FF2B5EF4-FFF2-40B4-BE49-F238E27FC236}">
                <a16:creationId xmlns:a16="http://schemas.microsoft.com/office/drawing/2014/main" id="{64240E02-7397-4BFB-923B-4E4A96C7C81B}"/>
              </a:ext>
            </a:extLst>
          </p:cNvPr>
          <p:cNvSpPr>
            <a:spLocks noGrp="1"/>
          </p:cNvSpPr>
          <p:nvPr>
            <p:ph type="body" sz="quarter" idx="30" hasCustomPrompt="1"/>
          </p:nvPr>
        </p:nvSpPr>
        <p:spPr>
          <a:xfrm>
            <a:off x="250176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29" name="Text Placeholder 14">
            <a:extLst>
              <a:ext uri="{FF2B5EF4-FFF2-40B4-BE49-F238E27FC236}">
                <a16:creationId xmlns:a16="http://schemas.microsoft.com/office/drawing/2014/main" id="{41400094-84D6-4303-BA4B-0E0D1FF018E1}"/>
              </a:ext>
            </a:extLst>
          </p:cNvPr>
          <p:cNvSpPr>
            <a:spLocks noGrp="1"/>
          </p:cNvSpPr>
          <p:nvPr>
            <p:ph type="body" sz="quarter" idx="31" hasCustomPrompt="1"/>
          </p:nvPr>
        </p:nvSpPr>
        <p:spPr>
          <a:xfrm>
            <a:off x="329117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0" name="Text Placeholder 14">
            <a:extLst>
              <a:ext uri="{FF2B5EF4-FFF2-40B4-BE49-F238E27FC236}">
                <a16:creationId xmlns:a16="http://schemas.microsoft.com/office/drawing/2014/main" id="{AAF6E8A4-DDDD-49A1-B1C9-3574B58A83D0}"/>
              </a:ext>
            </a:extLst>
          </p:cNvPr>
          <p:cNvSpPr>
            <a:spLocks noGrp="1"/>
          </p:cNvSpPr>
          <p:nvPr>
            <p:ph type="body" sz="quarter" idx="32" hasCustomPrompt="1"/>
          </p:nvPr>
        </p:nvSpPr>
        <p:spPr>
          <a:xfrm>
            <a:off x="408059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1" name="Text Placeholder 14">
            <a:extLst>
              <a:ext uri="{FF2B5EF4-FFF2-40B4-BE49-F238E27FC236}">
                <a16:creationId xmlns:a16="http://schemas.microsoft.com/office/drawing/2014/main" id="{D9AB8D6A-C296-4468-9A7D-7F46B36429A0}"/>
              </a:ext>
            </a:extLst>
          </p:cNvPr>
          <p:cNvSpPr>
            <a:spLocks noGrp="1"/>
          </p:cNvSpPr>
          <p:nvPr>
            <p:ph type="body" sz="quarter" idx="33" hasCustomPrompt="1"/>
          </p:nvPr>
        </p:nvSpPr>
        <p:spPr>
          <a:xfrm>
            <a:off x="4810807" y="4795797"/>
            <a:ext cx="61531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2" name="Text Placeholder 14">
            <a:extLst>
              <a:ext uri="{FF2B5EF4-FFF2-40B4-BE49-F238E27FC236}">
                <a16:creationId xmlns:a16="http://schemas.microsoft.com/office/drawing/2014/main" id="{D17C8109-2F1A-4248-BE14-FE5D4AE1E356}"/>
              </a:ext>
            </a:extLst>
          </p:cNvPr>
          <p:cNvSpPr>
            <a:spLocks noGrp="1"/>
          </p:cNvSpPr>
          <p:nvPr>
            <p:ph type="body" sz="quarter" idx="34" hasCustomPrompt="1"/>
          </p:nvPr>
        </p:nvSpPr>
        <p:spPr>
          <a:xfrm>
            <a:off x="565942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3" name="Text Placeholder 14">
            <a:extLst>
              <a:ext uri="{FF2B5EF4-FFF2-40B4-BE49-F238E27FC236}">
                <a16:creationId xmlns:a16="http://schemas.microsoft.com/office/drawing/2014/main" id="{5735C006-B8AC-427F-A337-4F607EB5431F}"/>
              </a:ext>
            </a:extLst>
          </p:cNvPr>
          <p:cNvSpPr>
            <a:spLocks noGrp="1"/>
          </p:cNvSpPr>
          <p:nvPr>
            <p:ph type="body" sz="quarter" idx="35" hasCustomPrompt="1"/>
          </p:nvPr>
        </p:nvSpPr>
        <p:spPr>
          <a:xfrm>
            <a:off x="644883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4" name="Text Placeholder 14">
            <a:extLst>
              <a:ext uri="{FF2B5EF4-FFF2-40B4-BE49-F238E27FC236}">
                <a16:creationId xmlns:a16="http://schemas.microsoft.com/office/drawing/2014/main" id="{B62C7805-F615-4B77-89DD-63F1F946E781}"/>
              </a:ext>
            </a:extLst>
          </p:cNvPr>
          <p:cNvSpPr>
            <a:spLocks noGrp="1"/>
          </p:cNvSpPr>
          <p:nvPr>
            <p:ph type="body" sz="quarter" idx="36" hasCustomPrompt="1"/>
          </p:nvPr>
        </p:nvSpPr>
        <p:spPr>
          <a:xfrm>
            <a:off x="723825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5" name="Text Placeholder 14">
            <a:extLst>
              <a:ext uri="{FF2B5EF4-FFF2-40B4-BE49-F238E27FC236}">
                <a16:creationId xmlns:a16="http://schemas.microsoft.com/office/drawing/2014/main" id="{7B0BABA0-0326-410E-AECF-0D41365DD47C}"/>
              </a:ext>
            </a:extLst>
          </p:cNvPr>
          <p:cNvSpPr>
            <a:spLocks noGrp="1"/>
          </p:cNvSpPr>
          <p:nvPr>
            <p:ph type="body" sz="quarter" idx="37" hasCustomPrompt="1"/>
          </p:nvPr>
        </p:nvSpPr>
        <p:spPr>
          <a:xfrm>
            <a:off x="802766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6" name="Text Placeholder 14">
            <a:extLst>
              <a:ext uri="{FF2B5EF4-FFF2-40B4-BE49-F238E27FC236}">
                <a16:creationId xmlns:a16="http://schemas.microsoft.com/office/drawing/2014/main" id="{9E4FCBEC-4348-4D10-B139-FD526C86B178}"/>
              </a:ext>
            </a:extLst>
          </p:cNvPr>
          <p:cNvSpPr>
            <a:spLocks noGrp="1"/>
          </p:cNvSpPr>
          <p:nvPr>
            <p:ph type="body" sz="quarter" idx="38" hasCustomPrompt="1"/>
          </p:nvPr>
        </p:nvSpPr>
        <p:spPr>
          <a:xfrm>
            <a:off x="8817081"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7" name="Text Placeholder 14">
            <a:extLst>
              <a:ext uri="{FF2B5EF4-FFF2-40B4-BE49-F238E27FC236}">
                <a16:creationId xmlns:a16="http://schemas.microsoft.com/office/drawing/2014/main" id="{DA4FA8D2-F1E5-4A88-855F-84D521DB7046}"/>
              </a:ext>
            </a:extLst>
          </p:cNvPr>
          <p:cNvSpPr>
            <a:spLocks noGrp="1"/>
          </p:cNvSpPr>
          <p:nvPr>
            <p:ph type="body" sz="quarter" idx="39" hasCustomPrompt="1"/>
          </p:nvPr>
        </p:nvSpPr>
        <p:spPr>
          <a:xfrm>
            <a:off x="9606496"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38" name="Text Placeholder 14">
            <a:extLst>
              <a:ext uri="{FF2B5EF4-FFF2-40B4-BE49-F238E27FC236}">
                <a16:creationId xmlns:a16="http://schemas.microsoft.com/office/drawing/2014/main" id="{7E27FFDC-7B67-4C2F-8712-C7961E6E9A91}"/>
              </a:ext>
            </a:extLst>
          </p:cNvPr>
          <p:cNvSpPr>
            <a:spLocks noGrp="1"/>
          </p:cNvSpPr>
          <p:nvPr>
            <p:ph type="body" sz="quarter" idx="40" hasCustomPrompt="1"/>
          </p:nvPr>
        </p:nvSpPr>
        <p:spPr>
          <a:xfrm>
            <a:off x="10395907" y="4795797"/>
            <a:ext cx="495300" cy="652272"/>
          </a:xfrm>
          <a:prstGeom prst="rect">
            <a:avLst/>
          </a:prstGeom>
        </p:spPr>
        <p:txBody>
          <a:bodyPr/>
          <a:lstStyle>
            <a:lvl1pPr marL="0" indent="0" algn="ctr">
              <a:lnSpc>
                <a:spcPct val="80000"/>
              </a:lnSpc>
              <a:spcBef>
                <a:spcPts val="0"/>
              </a:spcBef>
              <a:buNone/>
              <a:defRPr sz="1200" cap="none" spc="100" baseline="0">
                <a:solidFill>
                  <a:schemeClr val="accent5">
                    <a:lumMod val="50000"/>
                  </a:schemeClr>
                </a:solidFill>
                <a:latin typeface="+mn-lt"/>
              </a:defRPr>
            </a:lvl1pPr>
          </a:lstStyle>
          <a:p>
            <a:pPr lvl="0"/>
            <a:r>
              <a:rPr lang="en-US"/>
              <a:t>Click to add text</a:t>
            </a:r>
          </a:p>
        </p:txBody>
      </p:sp>
      <p:sp>
        <p:nvSpPr>
          <p:cNvPr id="51" name="Text Placeholder 14">
            <a:extLst>
              <a:ext uri="{FF2B5EF4-FFF2-40B4-BE49-F238E27FC236}">
                <a16:creationId xmlns:a16="http://schemas.microsoft.com/office/drawing/2014/main" id="{B098AA04-538E-4D0B-BC5E-3C79B451D15C}"/>
              </a:ext>
            </a:extLst>
          </p:cNvPr>
          <p:cNvSpPr>
            <a:spLocks noGrp="1"/>
          </p:cNvSpPr>
          <p:nvPr>
            <p:ph type="body" sz="quarter" idx="41" hasCustomPrompt="1"/>
          </p:nvPr>
        </p:nvSpPr>
        <p:spPr>
          <a:xfrm>
            <a:off x="696804" y="2672211"/>
            <a:ext cx="1021001" cy="501726"/>
          </a:xfrm>
          <a:prstGeom prst="rect">
            <a:avLst/>
          </a:prstGeom>
        </p:spPr>
        <p:txBody>
          <a:bodyPr anchor="ctr"/>
          <a:lstStyle>
            <a:lvl1pPr marL="0" indent="0" algn="ctr">
              <a:buNone/>
              <a:defRPr sz="2000" cap="all" spc="100" baseline="0">
                <a:solidFill>
                  <a:schemeClr val="accent5">
                    <a:lumMod val="50000"/>
                  </a:schemeClr>
                </a:solidFill>
                <a:latin typeface="+mj-lt"/>
              </a:defRPr>
            </a:lvl1pPr>
          </a:lstStyle>
          <a:p>
            <a:pPr lvl="0"/>
            <a:r>
              <a:rPr lang="en-US"/>
              <a:t>Add year</a:t>
            </a:r>
          </a:p>
        </p:txBody>
      </p:sp>
      <p:sp>
        <p:nvSpPr>
          <p:cNvPr id="52" name="Text Placeholder 14">
            <a:extLst>
              <a:ext uri="{FF2B5EF4-FFF2-40B4-BE49-F238E27FC236}">
                <a16:creationId xmlns:a16="http://schemas.microsoft.com/office/drawing/2014/main" id="{80992CBE-A6F0-4FF1-8F4F-84B050480AD2}"/>
              </a:ext>
            </a:extLst>
          </p:cNvPr>
          <p:cNvSpPr>
            <a:spLocks noGrp="1"/>
          </p:cNvSpPr>
          <p:nvPr>
            <p:ph type="body" sz="quarter" idx="42" hasCustomPrompt="1"/>
          </p:nvPr>
        </p:nvSpPr>
        <p:spPr>
          <a:xfrm>
            <a:off x="696804" y="4361409"/>
            <a:ext cx="1021001" cy="501726"/>
          </a:xfrm>
          <a:prstGeom prst="rect">
            <a:avLst/>
          </a:prstGeom>
        </p:spPr>
        <p:txBody>
          <a:bodyPr anchor="ctr"/>
          <a:lstStyle>
            <a:lvl1pPr marL="0" indent="0" algn="ctr">
              <a:buNone/>
              <a:defRPr sz="2000" cap="all" spc="100" baseline="0">
                <a:solidFill>
                  <a:schemeClr val="accent5">
                    <a:lumMod val="50000"/>
                  </a:schemeClr>
                </a:solidFill>
                <a:latin typeface="+mj-lt"/>
              </a:defRPr>
            </a:lvl1pPr>
          </a:lstStyle>
          <a:p>
            <a:pPr lvl="0"/>
            <a:r>
              <a:rPr lang="en-US"/>
              <a:t>Add year</a:t>
            </a:r>
          </a:p>
        </p:txBody>
      </p:sp>
      <p:sp>
        <p:nvSpPr>
          <p:cNvPr id="53" name="Text Placeholder 14">
            <a:extLst>
              <a:ext uri="{FF2B5EF4-FFF2-40B4-BE49-F238E27FC236}">
                <a16:creationId xmlns:a16="http://schemas.microsoft.com/office/drawing/2014/main" id="{738B60B3-540F-4900-A4BB-0B521A1F75C1}"/>
              </a:ext>
            </a:extLst>
          </p:cNvPr>
          <p:cNvSpPr>
            <a:spLocks noGrp="1"/>
          </p:cNvSpPr>
          <p:nvPr>
            <p:ph type="body" sz="quarter" idx="43" hasCustomPrompt="1"/>
          </p:nvPr>
        </p:nvSpPr>
        <p:spPr>
          <a:xfrm>
            <a:off x="2029367"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4" name="Text Placeholder 14">
            <a:extLst>
              <a:ext uri="{FF2B5EF4-FFF2-40B4-BE49-F238E27FC236}">
                <a16:creationId xmlns:a16="http://schemas.microsoft.com/office/drawing/2014/main" id="{FD7D7797-7938-4D6E-B5A4-21536E2021EF}"/>
              </a:ext>
            </a:extLst>
          </p:cNvPr>
          <p:cNvSpPr>
            <a:spLocks noGrp="1"/>
          </p:cNvSpPr>
          <p:nvPr>
            <p:ph type="body" sz="quarter" idx="44" hasCustomPrompt="1"/>
          </p:nvPr>
        </p:nvSpPr>
        <p:spPr>
          <a:xfrm>
            <a:off x="4397612"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5" name="Text Placeholder 14">
            <a:extLst>
              <a:ext uri="{FF2B5EF4-FFF2-40B4-BE49-F238E27FC236}">
                <a16:creationId xmlns:a16="http://schemas.microsoft.com/office/drawing/2014/main" id="{F7B339B7-1A20-4B38-8EAE-3C98E757DA31}"/>
              </a:ext>
            </a:extLst>
          </p:cNvPr>
          <p:cNvSpPr>
            <a:spLocks noGrp="1"/>
          </p:cNvSpPr>
          <p:nvPr>
            <p:ph type="body" sz="quarter" idx="45" hasCustomPrompt="1"/>
          </p:nvPr>
        </p:nvSpPr>
        <p:spPr>
          <a:xfrm>
            <a:off x="8344687" y="2067200"/>
            <a:ext cx="1440088" cy="469597"/>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6" name="Text Placeholder 14">
            <a:extLst>
              <a:ext uri="{FF2B5EF4-FFF2-40B4-BE49-F238E27FC236}">
                <a16:creationId xmlns:a16="http://schemas.microsoft.com/office/drawing/2014/main" id="{3D0B1401-F4EC-4750-A2AA-34CD72504AC2}"/>
              </a:ext>
            </a:extLst>
          </p:cNvPr>
          <p:cNvSpPr>
            <a:spLocks noGrp="1"/>
          </p:cNvSpPr>
          <p:nvPr>
            <p:ph type="body" sz="quarter" idx="46" hasCustomPrompt="1"/>
          </p:nvPr>
        </p:nvSpPr>
        <p:spPr>
          <a:xfrm>
            <a:off x="2029367" y="386978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sp>
        <p:nvSpPr>
          <p:cNvPr id="57" name="Text Placeholder 14">
            <a:extLst>
              <a:ext uri="{FF2B5EF4-FFF2-40B4-BE49-F238E27FC236}">
                <a16:creationId xmlns:a16="http://schemas.microsoft.com/office/drawing/2014/main" id="{25C7DA61-BA93-48EE-BB6E-9E5D96271ACE}"/>
              </a:ext>
            </a:extLst>
          </p:cNvPr>
          <p:cNvSpPr>
            <a:spLocks noGrp="1"/>
          </p:cNvSpPr>
          <p:nvPr>
            <p:ph type="body" sz="quarter" idx="47" hasCustomPrompt="1"/>
          </p:nvPr>
        </p:nvSpPr>
        <p:spPr>
          <a:xfrm>
            <a:off x="5976442" y="3869787"/>
            <a:ext cx="1440088" cy="408780"/>
          </a:xfrm>
          <a:prstGeom prst="rect">
            <a:avLst/>
          </a:prstGeom>
        </p:spPr>
        <p:txBody>
          <a:bodyPr anchor="b"/>
          <a:lstStyle>
            <a:lvl1pPr marL="0" indent="0" algn="ctr">
              <a:lnSpc>
                <a:spcPct val="100000"/>
              </a:lnSpc>
              <a:spcBef>
                <a:spcPts val="0"/>
              </a:spcBef>
              <a:buNone/>
              <a:defRPr sz="1400" b="1" cap="none" spc="100" baseline="0">
                <a:solidFill>
                  <a:schemeClr val="accent6"/>
                </a:solidFill>
                <a:latin typeface="+mn-lt"/>
              </a:defRPr>
            </a:lvl1pPr>
          </a:lstStyle>
          <a:p>
            <a:pPr lvl="0"/>
            <a:r>
              <a:rPr lang="en-US"/>
              <a:t>Click to add text</a:t>
            </a:r>
          </a:p>
        </p:txBody>
      </p:sp>
      <p:sp>
        <p:nvSpPr>
          <p:cNvPr id="58" name="Text Placeholder 14">
            <a:extLst>
              <a:ext uri="{FF2B5EF4-FFF2-40B4-BE49-F238E27FC236}">
                <a16:creationId xmlns:a16="http://schemas.microsoft.com/office/drawing/2014/main" id="{6B7F232D-8C58-4A29-8A95-52E6B74C0533}"/>
              </a:ext>
            </a:extLst>
          </p:cNvPr>
          <p:cNvSpPr>
            <a:spLocks noGrp="1"/>
          </p:cNvSpPr>
          <p:nvPr>
            <p:ph type="body" sz="quarter" idx="48" hasCustomPrompt="1"/>
          </p:nvPr>
        </p:nvSpPr>
        <p:spPr>
          <a:xfrm>
            <a:off x="9923517" y="3869787"/>
            <a:ext cx="1440088" cy="408780"/>
          </a:xfrm>
          <a:prstGeom prst="rect">
            <a:avLst/>
          </a:prstGeom>
        </p:spPr>
        <p:txBody>
          <a:bodyPr anchor="b"/>
          <a:lstStyle>
            <a:lvl1pPr marL="0" indent="0" algn="ctr">
              <a:lnSpc>
                <a:spcPct val="100000"/>
              </a:lnSpc>
              <a:spcBef>
                <a:spcPts val="0"/>
              </a:spcBef>
              <a:buNone/>
              <a:defRPr sz="1400" cap="none" spc="100" baseline="0">
                <a:solidFill>
                  <a:schemeClr val="accent5">
                    <a:lumMod val="50000"/>
                  </a:schemeClr>
                </a:solidFill>
                <a:latin typeface="+mn-lt"/>
              </a:defRPr>
            </a:lvl1pPr>
          </a:lstStyle>
          <a:p>
            <a:pPr lvl="0"/>
            <a:r>
              <a:rPr lang="en-US"/>
              <a:t>Click to add text</a:t>
            </a:r>
          </a:p>
        </p:txBody>
      </p:sp>
      <p:cxnSp>
        <p:nvCxnSpPr>
          <p:cNvPr id="102" name="Straight Connector 101">
            <a:extLst>
              <a:ext uri="{FF2B5EF4-FFF2-40B4-BE49-F238E27FC236}">
                <a16:creationId xmlns:a16="http://schemas.microsoft.com/office/drawing/2014/main" id="{F2334811-4848-4246-ACD8-273541203B2A}"/>
              </a:ext>
            </a:extLst>
          </p:cNvPr>
          <p:cNvCxnSpPr>
            <a:cxnSpLocks/>
          </p:cNvCxnSpPr>
          <p:nvPr userDrawn="1"/>
        </p:nvCxnSpPr>
        <p:spPr>
          <a:xfrm>
            <a:off x="0" y="755452"/>
            <a:ext cx="980936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5E76D73-D506-4E6B-A789-AB87E732AD08}"/>
              </a:ext>
            </a:extLst>
          </p:cNvPr>
          <p:cNvSpPr>
            <a:spLocks noGrp="1"/>
          </p:cNvSpPr>
          <p:nvPr>
            <p:ph type="title"/>
          </p:nvPr>
        </p:nvSpPr>
        <p:spPr>
          <a:xfrm>
            <a:off x="9410418" y="100579"/>
            <a:ext cx="1943381" cy="1268811"/>
          </a:xfrm>
          <a:prstGeom prst="rect">
            <a:avLst/>
          </a:prstGeom>
        </p:spPr>
        <p:txBody>
          <a:bodyPr anchor="ctr"/>
          <a:lstStyle>
            <a:lvl1pPr algn="r">
              <a:lnSpc>
                <a:spcPct val="125000"/>
              </a:lnSpc>
              <a:defRPr lang="en-US" sz="2400" spc="100" baseline="0">
                <a:solidFill>
                  <a:schemeClr val="accent1"/>
                </a:solidFill>
                <a:ea typeface="+mn-ea"/>
                <a:cs typeface="+mn-cs"/>
              </a:defRPr>
            </a:lvl1pPr>
          </a:lstStyle>
          <a:p>
            <a:pPr marL="0" lvl="0" indent="0" algn="r">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9277009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Key Takeaway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A3D8856B-7A24-4C55-9910-ED81BFA0A027}"/>
              </a:ext>
            </a:extLst>
          </p:cNvPr>
          <p:cNvSpPr>
            <a:spLocks noGrp="1"/>
          </p:cNvSpPr>
          <p:nvPr>
            <p:ph type="pic" sz="quarter" idx="17" hasCustomPrompt="1"/>
          </p:nvPr>
        </p:nvSpPr>
        <p:spPr>
          <a:xfrm>
            <a:off x="0" y="0"/>
            <a:ext cx="6096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9" name="Content Placeholder 15">
            <a:extLst>
              <a:ext uri="{FF2B5EF4-FFF2-40B4-BE49-F238E27FC236}">
                <a16:creationId xmlns:a16="http://schemas.microsoft.com/office/drawing/2014/main" id="{3B3118EB-9968-4E6E-B2B6-A76765DCFA49}"/>
              </a:ext>
            </a:extLst>
          </p:cNvPr>
          <p:cNvSpPr>
            <a:spLocks noGrp="1"/>
          </p:cNvSpPr>
          <p:nvPr>
            <p:ph sz="quarter" idx="16" hasCustomPrompt="1"/>
          </p:nvPr>
        </p:nvSpPr>
        <p:spPr>
          <a:xfrm>
            <a:off x="7101509" y="2431279"/>
            <a:ext cx="4288971" cy="3055121"/>
          </a:xfrm>
          <a:prstGeom prst="rect">
            <a:avLst/>
          </a:prstGeom>
        </p:spPr>
        <p:txBody>
          <a:bodyPr/>
          <a:lstStyle>
            <a:lvl1pPr marL="0" indent="0">
              <a:lnSpc>
                <a:spcPct val="150000"/>
              </a:lnSpc>
              <a:spcBef>
                <a:spcPts val="0"/>
              </a:spcBef>
              <a:spcAft>
                <a:spcPts val="1200"/>
              </a:spcAft>
              <a:buNone/>
              <a:defRPr sz="1400" spc="100" baseline="0">
                <a:solidFill>
                  <a:schemeClr val="accent1"/>
                </a:solidFill>
              </a:defRPr>
            </a:lvl1pPr>
          </a:lstStyle>
          <a:p>
            <a:pPr lvl="0"/>
            <a:r>
              <a:rPr lang="en-US"/>
              <a:t>Click to add text</a:t>
            </a:r>
          </a:p>
        </p:txBody>
      </p:sp>
      <p:sp>
        <p:nvSpPr>
          <p:cNvPr id="10" name="Footer Placeholder 4">
            <a:extLst>
              <a:ext uri="{FF2B5EF4-FFF2-40B4-BE49-F238E27FC236}">
                <a16:creationId xmlns:a16="http://schemas.microsoft.com/office/drawing/2014/main" id="{3ABAA64D-DEC0-453B-A9D7-7183AF0CEF2F}"/>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11" name="Slide Number Placeholder 5">
            <a:extLst>
              <a:ext uri="{FF2B5EF4-FFF2-40B4-BE49-F238E27FC236}">
                <a16:creationId xmlns:a16="http://schemas.microsoft.com/office/drawing/2014/main" id="{F74F7F62-A2D6-471E-83D8-44BA2699C00F}"/>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cxnSp>
        <p:nvCxnSpPr>
          <p:cNvPr id="12" name="Straight Connector 11">
            <a:extLst>
              <a:ext uri="{FF2B5EF4-FFF2-40B4-BE49-F238E27FC236}">
                <a16:creationId xmlns:a16="http://schemas.microsoft.com/office/drawing/2014/main" id="{CF88F189-31A8-4BA7-80D9-4A40A4E2B87D}"/>
              </a:ext>
              <a:ext uri="{C183D7F6-B498-43B3-948B-1728B52AA6E4}">
                <adec:decorative xmlns:adec="http://schemas.microsoft.com/office/drawing/2017/decorative" val="1"/>
              </a:ext>
            </a:extLst>
          </p:cNvPr>
          <p:cNvCxnSpPr>
            <a:cxnSpLocks/>
          </p:cNvCxnSpPr>
          <p:nvPr userDrawn="1"/>
        </p:nvCxnSpPr>
        <p:spPr>
          <a:xfrm>
            <a:off x="6834820" y="-3976"/>
            <a:ext cx="0" cy="215934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14EE86B4-3F11-45CB-96F9-7D1AB761A588}"/>
              </a:ext>
            </a:extLst>
          </p:cNvPr>
          <p:cNvSpPr>
            <a:spLocks noGrp="1"/>
          </p:cNvSpPr>
          <p:nvPr>
            <p:ph type="title"/>
          </p:nvPr>
        </p:nvSpPr>
        <p:spPr>
          <a:xfrm>
            <a:off x="7101506" y="1761891"/>
            <a:ext cx="4288971" cy="532862"/>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36627309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ps for Businesses">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60ED5431-1075-4889-87EB-D79FFE50960B}"/>
              </a:ext>
            </a:extLst>
          </p:cNvPr>
          <p:cNvSpPr>
            <a:spLocks noGrp="1"/>
          </p:cNvSpPr>
          <p:nvPr>
            <p:ph type="pic" sz="quarter" idx="13" hasCustomPrompt="1"/>
          </p:nvPr>
        </p:nvSpPr>
        <p:spPr>
          <a:xfrm>
            <a:off x="0" y="2804630"/>
            <a:ext cx="12192000" cy="4062247"/>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accent1"/>
                </a:solidFill>
              </a:defRPr>
            </a:lvl1pPr>
          </a:lstStyle>
          <a:p>
            <a:r>
              <a:rPr lang="en-US" dirty="0"/>
              <a:t>8/05/20XX</a:t>
            </a:r>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lvl1pPr>
              <a:defRPr>
                <a:solidFill>
                  <a:schemeClr val="accent1"/>
                </a:solidFill>
              </a:defRPr>
            </a:lvl1pPr>
          </a:lstStyle>
          <a:p>
            <a:r>
              <a:rPr lang="en-US" dirty="0"/>
              <a:t>Conference Presentation</a:t>
            </a:r>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lvl1pPr>
              <a:defRPr>
                <a:solidFill>
                  <a:schemeClr val="bg1"/>
                </a:solidFill>
              </a:defRPr>
            </a:lvl1pPr>
          </a:lstStyle>
          <a:p>
            <a:fld id="{18D65601-5AE2-46FC-B138-694DDD2B510D}" type="slidenum">
              <a:rPr lang="en-US" smtClean="0"/>
              <a:pPr/>
              <a:t>‹#›</a:t>
            </a:fld>
            <a:endParaRPr lang="en-US" dirty="0"/>
          </a:p>
        </p:txBody>
      </p:sp>
      <p:sp>
        <p:nvSpPr>
          <p:cNvPr id="10" name="Content Placeholder 15">
            <a:extLst>
              <a:ext uri="{FF2B5EF4-FFF2-40B4-BE49-F238E27FC236}">
                <a16:creationId xmlns:a16="http://schemas.microsoft.com/office/drawing/2014/main" id="{E7CC669C-5E68-40A8-8F59-E044A32F4B3F}"/>
              </a:ext>
            </a:extLst>
          </p:cNvPr>
          <p:cNvSpPr>
            <a:spLocks noGrp="1"/>
          </p:cNvSpPr>
          <p:nvPr>
            <p:ph sz="quarter" idx="15" hasCustomPrompt="1"/>
          </p:nvPr>
        </p:nvSpPr>
        <p:spPr>
          <a:xfrm>
            <a:off x="5109845" y="999340"/>
            <a:ext cx="5578870" cy="1408770"/>
          </a:xfrm>
          <a:prstGeom prst="rect">
            <a:avLst/>
          </a:prstGeom>
        </p:spPr>
        <p:txBody>
          <a:bodyPr anchor="ctr"/>
          <a:lstStyle>
            <a:lvl1pPr marL="0" indent="0">
              <a:lnSpc>
                <a:spcPct val="150000"/>
              </a:lnSpc>
              <a:spcBef>
                <a:spcPts val="0"/>
              </a:spcBef>
              <a:spcAft>
                <a:spcPts val="0"/>
              </a:spcAft>
              <a:buNone/>
              <a:defRPr sz="1400" spc="100" baseline="0"/>
            </a:lvl1pPr>
          </a:lstStyle>
          <a:p>
            <a:pPr lvl="0"/>
            <a:r>
              <a:rPr lang="en-US"/>
              <a:t>Click to add text</a:t>
            </a:r>
          </a:p>
        </p:txBody>
      </p:sp>
      <p:cxnSp>
        <p:nvCxnSpPr>
          <p:cNvPr id="8" name="Straight Connector 7">
            <a:extLst>
              <a:ext uri="{FF2B5EF4-FFF2-40B4-BE49-F238E27FC236}">
                <a16:creationId xmlns:a16="http://schemas.microsoft.com/office/drawing/2014/main" id="{93EEC13B-7926-4108-B0C5-F3A2A5AE6991}"/>
              </a:ext>
              <a:ext uri="{C183D7F6-B498-43B3-948B-1728B52AA6E4}">
                <adec:decorative xmlns:adec="http://schemas.microsoft.com/office/drawing/2017/decorative" val="1"/>
              </a:ext>
            </a:extLst>
          </p:cNvPr>
          <p:cNvCxnSpPr>
            <a:cxnSpLocks/>
          </p:cNvCxnSpPr>
          <p:nvPr userDrawn="1"/>
        </p:nvCxnSpPr>
        <p:spPr>
          <a:xfrm>
            <a:off x="0" y="1689250"/>
            <a:ext cx="160637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546480-8B8D-4EF8-8C6A-DFFAC2755AC3}"/>
              </a:ext>
            </a:extLst>
          </p:cNvPr>
          <p:cNvSpPr>
            <a:spLocks noGrp="1"/>
          </p:cNvSpPr>
          <p:nvPr>
            <p:ph type="title"/>
          </p:nvPr>
        </p:nvSpPr>
        <p:spPr>
          <a:xfrm>
            <a:off x="1871559" y="1352736"/>
            <a:ext cx="3037792" cy="657883"/>
          </a:xfrm>
          <a:prstGeom prst="rect">
            <a:avLst/>
          </a:prstGeom>
        </p:spPr>
        <p:txBody>
          <a:bodyPr anchor="ctr"/>
          <a:lstStyle>
            <a:lvl1pPr algn="l">
              <a:lnSpc>
                <a:spcPct val="100000"/>
              </a:lnSpc>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23278963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all to Action">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15B931B-7725-4C86-A82C-07F42F447C95}"/>
              </a:ext>
              <a:ext uri="{C183D7F6-B498-43B3-948B-1728B52AA6E4}">
                <adec:decorative xmlns:adec="http://schemas.microsoft.com/office/drawing/2017/decorative" val="1"/>
              </a:ext>
            </a:extLst>
          </p:cNvPr>
          <p:cNvSpPr/>
          <p:nvPr userDrawn="1"/>
        </p:nvSpPr>
        <p:spPr>
          <a:xfrm>
            <a:off x="5397500" y="2009775"/>
            <a:ext cx="6794499" cy="2838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116D3891-B2BA-4AE6-AAA7-560547F4B5E9}"/>
              </a:ext>
            </a:extLst>
          </p:cNvPr>
          <p:cNvSpPr>
            <a:spLocks noGrp="1"/>
          </p:cNvSpPr>
          <p:nvPr>
            <p:ph type="pic" sz="quarter" idx="13" hasCustomPrompt="1"/>
          </p:nvPr>
        </p:nvSpPr>
        <p:spPr>
          <a:xfrm>
            <a:off x="1" y="0"/>
            <a:ext cx="6311899" cy="6858000"/>
          </a:xfrm>
          <a:custGeom>
            <a:avLst/>
            <a:gdLst>
              <a:gd name="connsiteX0" fmla="*/ 0 w 6311899"/>
              <a:gd name="connsiteY0" fmla="*/ 0 h 6858000"/>
              <a:gd name="connsiteX1" fmla="*/ 6311899 w 6311899"/>
              <a:gd name="connsiteY1" fmla="*/ 0 h 6858000"/>
              <a:gd name="connsiteX2" fmla="*/ 6311899 w 6311899"/>
              <a:gd name="connsiteY2" fmla="*/ 2009775 h 6858000"/>
              <a:gd name="connsiteX3" fmla="*/ 5397499 w 6311899"/>
              <a:gd name="connsiteY3" fmla="*/ 2009775 h 6858000"/>
              <a:gd name="connsiteX4" fmla="*/ 5397499 w 6311899"/>
              <a:gd name="connsiteY4" fmla="*/ 4848225 h 6858000"/>
              <a:gd name="connsiteX5" fmla="*/ 6311899 w 6311899"/>
              <a:gd name="connsiteY5" fmla="*/ 4848225 h 6858000"/>
              <a:gd name="connsiteX6" fmla="*/ 6311899 w 6311899"/>
              <a:gd name="connsiteY6" fmla="*/ 6858000 h 6858000"/>
              <a:gd name="connsiteX7" fmla="*/ 0 w 63118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899" h="6858000">
                <a:moveTo>
                  <a:pt x="0" y="0"/>
                </a:moveTo>
                <a:lnTo>
                  <a:pt x="6311899" y="0"/>
                </a:lnTo>
                <a:lnTo>
                  <a:pt x="6311899" y="2009775"/>
                </a:lnTo>
                <a:lnTo>
                  <a:pt x="5397499" y="2009775"/>
                </a:lnTo>
                <a:lnTo>
                  <a:pt x="5397499" y="4848225"/>
                </a:lnTo>
                <a:lnTo>
                  <a:pt x="6311899" y="4848225"/>
                </a:lnTo>
                <a:lnTo>
                  <a:pt x="6311899" y="6858000"/>
                </a:lnTo>
                <a:lnTo>
                  <a:pt x="0" y="6858000"/>
                </a:lnTo>
                <a:close/>
              </a:path>
            </a:pathLst>
          </a:custGeom>
        </p:spPr>
        <p:txBody>
          <a:bodyPr wrap="square">
            <a:noAutofit/>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8" name="Footer Placeholder 4">
            <a:extLst>
              <a:ext uri="{FF2B5EF4-FFF2-40B4-BE49-F238E27FC236}">
                <a16:creationId xmlns:a16="http://schemas.microsoft.com/office/drawing/2014/main" id="{89831967-45C9-40AF-A955-56E9578BC685}"/>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9" name="Slide Number Placeholder 5">
            <a:extLst>
              <a:ext uri="{FF2B5EF4-FFF2-40B4-BE49-F238E27FC236}">
                <a16:creationId xmlns:a16="http://schemas.microsoft.com/office/drawing/2014/main" id="{56167DEC-7546-44F6-AD64-E71C2FF1CF41}"/>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11" name="Content Placeholder 15">
            <a:extLst>
              <a:ext uri="{FF2B5EF4-FFF2-40B4-BE49-F238E27FC236}">
                <a16:creationId xmlns:a16="http://schemas.microsoft.com/office/drawing/2014/main" id="{61241730-14B7-407E-9517-F4510520D03C}"/>
              </a:ext>
            </a:extLst>
          </p:cNvPr>
          <p:cNvSpPr>
            <a:spLocks noGrp="1"/>
          </p:cNvSpPr>
          <p:nvPr>
            <p:ph sz="quarter" idx="16" hasCustomPrompt="1"/>
          </p:nvPr>
        </p:nvSpPr>
        <p:spPr>
          <a:xfrm>
            <a:off x="6311900" y="3282850"/>
            <a:ext cx="5350010" cy="1030734"/>
          </a:xfrm>
          <a:prstGeom prst="rect">
            <a:avLst/>
          </a:prstGeom>
        </p:spPr>
        <p:txBody>
          <a:bodyPr/>
          <a:lstStyle>
            <a:lvl1pPr marL="0" indent="0">
              <a:lnSpc>
                <a:spcPct val="150000"/>
              </a:lnSpc>
              <a:spcBef>
                <a:spcPts val="0"/>
              </a:spcBef>
              <a:spcAft>
                <a:spcPts val="1200"/>
              </a:spcAft>
              <a:buNone/>
              <a:defRPr sz="1400" spc="100" baseline="0">
                <a:solidFill>
                  <a:schemeClr val="bg1"/>
                </a:solidFill>
              </a:defRPr>
            </a:lvl1pPr>
          </a:lstStyle>
          <a:p>
            <a:pPr lvl="0"/>
            <a:r>
              <a:rPr lang="en-US"/>
              <a:t>Click to add text</a:t>
            </a:r>
          </a:p>
        </p:txBody>
      </p:sp>
      <p:sp>
        <p:nvSpPr>
          <p:cNvPr id="2" name="Title 1">
            <a:extLst>
              <a:ext uri="{FF2B5EF4-FFF2-40B4-BE49-F238E27FC236}">
                <a16:creationId xmlns:a16="http://schemas.microsoft.com/office/drawing/2014/main" id="{2055B60F-1D5E-4B0C-8354-2E7AA187F6D5}"/>
              </a:ext>
            </a:extLst>
          </p:cNvPr>
          <p:cNvSpPr>
            <a:spLocks noGrp="1"/>
          </p:cNvSpPr>
          <p:nvPr>
            <p:ph type="title"/>
          </p:nvPr>
        </p:nvSpPr>
        <p:spPr>
          <a:xfrm>
            <a:off x="6311898" y="2471206"/>
            <a:ext cx="5350010" cy="867398"/>
          </a:xfrm>
          <a:prstGeom prst="rect">
            <a:avLst/>
          </a:prstGeom>
        </p:spPr>
        <p:txBody>
          <a:bodyPr anchor="ctr"/>
          <a:lstStyle>
            <a:lvl1pPr>
              <a:lnSpc>
                <a:spcPct val="100000"/>
              </a:lnSpc>
              <a:defRPr lang="en-US" sz="2400" spc="100" baseline="0">
                <a:solidFill>
                  <a:schemeClr val="bg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p>
        </p:txBody>
      </p:sp>
    </p:spTree>
    <p:extLst>
      <p:ext uri="{BB962C8B-B14F-4D97-AF65-F5344CB8AC3E}">
        <p14:creationId xmlns:p14="http://schemas.microsoft.com/office/powerpoint/2010/main" val="32914552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7" name="Picture Placeholder 10">
            <a:extLst>
              <a:ext uri="{FF2B5EF4-FFF2-40B4-BE49-F238E27FC236}">
                <a16:creationId xmlns:a16="http://schemas.microsoft.com/office/drawing/2014/main" id="{9C6F1ED5-824E-4C14-8D5E-5A0A26C54212}"/>
              </a:ext>
            </a:extLst>
          </p:cNvPr>
          <p:cNvSpPr>
            <a:spLocks noGrp="1"/>
          </p:cNvSpPr>
          <p:nvPr>
            <p:ph type="pic" sz="quarter" idx="17"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F70415A3-6E46-4BC3-B867-3A6A61D0F55F}"/>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5" name="Footer Placeholder 4">
            <a:extLst>
              <a:ext uri="{FF2B5EF4-FFF2-40B4-BE49-F238E27FC236}">
                <a16:creationId xmlns:a16="http://schemas.microsoft.com/office/drawing/2014/main" id="{CC1ADF53-2713-40AC-9CC8-AA83770C91C4}"/>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1BD08A84-ADB1-42C6-A7B1-E5C5A728B9AE}"/>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9" name="Content Placeholder 15">
            <a:extLst>
              <a:ext uri="{FF2B5EF4-FFF2-40B4-BE49-F238E27FC236}">
                <a16:creationId xmlns:a16="http://schemas.microsoft.com/office/drawing/2014/main" id="{9F762423-7F4E-4A21-8F09-05418F82F9D7}"/>
              </a:ext>
            </a:extLst>
          </p:cNvPr>
          <p:cNvSpPr>
            <a:spLocks noGrp="1"/>
          </p:cNvSpPr>
          <p:nvPr>
            <p:ph sz="quarter" idx="16" hasCustomPrompt="1"/>
          </p:nvPr>
        </p:nvSpPr>
        <p:spPr>
          <a:xfrm>
            <a:off x="8078765" y="3267882"/>
            <a:ext cx="3193926" cy="2203224"/>
          </a:xfrm>
          <a:prstGeom prst="rect">
            <a:avLst/>
          </a:prstGeom>
        </p:spPr>
        <p:txBody>
          <a:bodyPr/>
          <a:lstStyle>
            <a:lvl1pPr marL="0" indent="0">
              <a:lnSpc>
                <a:spcPct val="125000"/>
              </a:lnSpc>
              <a:spcBef>
                <a:spcPts val="0"/>
              </a:spcBef>
              <a:spcAft>
                <a:spcPts val="1200"/>
              </a:spcAft>
              <a:buNone/>
              <a:defRPr sz="1400" spc="100" baseline="0">
                <a:solidFill>
                  <a:schemeClr val="accent1"/>
                </a:solidFill>
              </a:defRPr>
            </a:lvl1pPr>
          </a:lstStyle>
          <a:p>
            <a:pPr lvl="0"/>
            <a:r>
              <a:rPr lang="en-US"/>
              <a:t>Click to add text</a:t>
            </a:r>
          </a:p>
        </p:txBody>
      </p:sp>
      <p:sp>
        <p:nvSpPr>
          <p:cNvPr id="2" name="Title 1">
            <a:extLst>
              <a:ext uri="{FF2B5EF4-FFF2-40B4-BE49-F238E27FC236}">
                <a16:creationId xmlns:a16="http://schemas.microsoft.com/office/drawing/2014/main" id="{E22AE728-7030-4847-B87B-FDB4B86E0332}"/>
              </a:ext>
            </a:extLst>
          </p:cNvPr>
          <p:cNvSpPr>
            <a:spLocks noGrp="1"/>
          </p:cNvSpPr>
          <p:nvPr>
            <p:ph type="title"/>
          </p:nvPr>
        </p:nvSpPr>
        <p:spPr>
          <a:xfrm>
            <a:off x="8078765" y="2371063"/>
            <a:ext cx="3193926" cy="999451"/>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90101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FF5ED5F1-A62B-4555-807E-91FAE1443CCB}"/>
              </a:ext>
            </a:extLst>
          </p:cNvPr>
          <p:cNvSpPr>
            <a:spLocks noGrp="1"/>
          </p:cNvSpPr>
          <p:nvPr>
            <p:ph type="pic" sz="quarter" idx="13" hasCustomPrompt="1"/>
          </p:nvPr>
        </p:nvSpPr>
        <p:spPr>
          <a:xfrm>
            <a:off x="0" y="0"/>
            <a:ext cx="12192000" cy="6858000"/>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9A9D60F5-07EA-4D8F-AAFA-0F48CB78542E}"/>
              </a:ext>
            </a:extLst>
          </p:cNvPr>
          <p:cNvSpPr>
            <a:spLocks noGrp="1"/>
          </p:cNvSpPr>
          <p:nvPr>
            <p:ph type="dt" sz="half" idx="10"/>
          </p:nvPr>
        </p:nvSpPr>
        <p:spPr/>
        <p:txBody>
          <a:bodyPr/>
          <a:lstStyle/>
          <a:p>
            <a:r>
              <a:rPr lang="en-US" dirty="0"/>
              <a:t>8/05/20XX</a:t>
            </a:r>
          </a:p>
        </p:txBody>
      </p:sp>
      <p:sp>
        <p:nvSpPr>
          <p:cNvPr id="5" name="Footer Placeholder 4">
            <a:extLst>
              <a:ext uri="{FF2B5EF4-FFF2-40B4-BE49-F238E27FC236}">
                <a16:creationId xmlns:a16="http://schemas.microsoft.com/office/drawing/2014/main" id="{73ED4C42-D293-4981-BA06-A4638BEE1641}"/>
              </a:ext>
            </a:extLst>
          </p:cNvPr>
          <p:cNvSpPr>
            <a:spLocks noGrp="1"/>
          </p:cNvSpPr>
          <p:nvPr>
            <p:ph type="ftr" sz="quarter" idx="11"/>
          </p:nvPr>
        </p:nvSpPr>
        <p:spPr/>
        <p:txBody>
          <a:bodyPr/>
          <a:lstStyle/>
          <a:p>
            <a:r>
              <a:rPr lang="en-US" dirty="0"/>
              <a:t>Conference Presentation</a:t>
            </a:r>
          </a:p>
        </p:txBody>
      </p:sp>
      <p:sp>
        <p:nvSpPr>
          <p:cNvPr id="6" name="Slide Number Placeholder 5">
            <a:extLst>
              <a:ext uri="{FF2B5EF4-FFF2-40B4-BE49-F238E27FC236}">
                <a16:creationId xmlns:a16="http://schemas.microsoft.com/office/drawing/2014/main" id="{B73E9D98-F221-47DC-AE55-8165BB7A3D3B}"/>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16" name="Content Placeholder 15">
            <a:extLst>
              <a:ext uri="{FF2B5EF4-FFF2-40B4-BE49-F238E27FC236}">
                <a16:creationId xmlns:a16="http://schemas.microsoft.com/office/drawing/2014/main" id="{94C3D64C-77F6-4601-B573-9A9B6E23BB60}"/>
              </a:ext>
            </a:extLst>
          </p:cNvPr>
          <p:cNvSpPr>
            <a:spLocks noGrp="1"/>
          </p:cNvSpPr>
          <p:nvPr>
            <p:ph sz="quarter" idx="15" hasCustomPrompt="1"/>
          </p:nvPr>
        </p:nvSpPr>
        <p:spPr>
          <a:xfrm>
            <a:off x="1675242" y="2051170"/>
            <a:ext cx="5362575" cy="3532188"/>
          </a:xfrm>
          <a:prstGeom prst="rect">
            <a:avLst/>
          </a:prstGeom>
        </p:spPr>
        <p:txBody>
          <a:bodyPr/>
          <a:lstStyle>
            <a:lvl1pPr marL="0" indent="0">
              <a:lnSpc>
                <a:spcPct val="100000"/>
              </a:lnSpc>
              <a:spcBef>
                <a:spcPts val="0"/>
              </a:spcBef>
              <a:spcAft>
                <a:spcPts val="1200"/>
              </a:spcAft>
              <a:buNone/>
              <a:defRPr sz="1400" spc="100" baseline="0"/>
            </a:lvl1pPr>
          </a:lstStyle>
          <a:p>
            <a:pPr lvl="0"/>
            <a:r>
              <a:rPr lang="en-US"/>
              <a:t>Click to add text</a:t>
            </a:r>
          </a:p>
        </p:txBody>
      </p:sp>
      <p:sp>
        <p:nvSpPr>
          <p:cNvPr id="2" name="Title 1">
            <a:extLst>
              <a:ext uri="{FF2B5EF4-FFF2-40B4-BE49-F238E27FC236}">
                <a16:creationId xmlns:a16="http://schemas.microsoft.com/office/drawing/2014/main" id="{DBCD17CD-E6D2-4329-B271-1E59AA986EF1}"/>
              </a:ext>
            </a:extLst>
          </p:cNvPr>
          <p:cNvSpPr>
            <a:spLocks noGrp="1"/>
          </p:cNvSpPr>
          <p:nvPr>
            <p:ph type="title"/>
          </p:nvPr>
        </p:nvSpPr>
        <p:spPr>
          <a:xfrm>
            <a:off x="1675242" y="1418953"/>
            <a:ext cx="5362575" cy="495691"/>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783684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eet The Presenter">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9" name="Picture Placeholder 10">
            <a:extLst>
              <a:ext uri="{FF2B5EF4-FFF2-40B4-BE49-F238E27FC236}">
                <a16:creationId xmlns:a16="http://schemas.microsoft.com/office/drawing/2014/main" id="{CD5AE0D9-6B20-4F29-A35B-2A00C25FF84E}"/>
              </a:ext>
            </a:extLst>
          </p:cNvPr>
          <p:cNvSpPr>
            <a:spLocks noGrp="1"/>
          </p:cNvSpPr>
          <p:nvPr>
            <p:ph type="pic" sz="quarter" idx="13" hasCustomPrompt="1"/>
          </p:nvPr>
        </p:nvSpPr>
        <p:spPr>
          <a:xfrm>
            <a:off x="1482906" y="0"/>
            <a:ext cx="4635426" cy="6857999"/>
          </a:xfrm>
          <a:prstGeom prst="rect">
            <a:avLst/>
          </a:prstGeom>
        </p:spPr>
        <p:txBody>
          <a:bodyPr/>
          <a:lstStyle>
            <a:lvl1pPr marL="0" indent="0" algn="ctr">
              <a:buNone/>
              <a:defRPr/>
            </a:lvl1pPr>
          </a:lstStyle>
          <a:p>
            <a:r>
              <a:rPr lang="en-US" dirty="0"/>
              <a:t>Click to add photo</a:t>
            </a:r>
          </a:p>
        </p:txBody>
      </p:sp>
      <p:sp>
        <p:nvSpPr>
          <p:cNvPr id="4" name="Date Placeholder 3">
            <a:extLst>
              <a:ext uri="{FF2B5EF4-FFF2-40B4-BE49-F238E27FC236}">
                <a16:creationId xmlns:a16="http://schemas.microsoft.com/office/drawing/2014/main" id="{12CC56C8-D828-4A31-A5B9-CF1AEFA70D7C}"/>
              </a:ext>
            </a:extLst>
          </p:cNvPr>
          <p:cNvSpPr>
            <a:spLocks noGrp="1"/>
          </p:cNvSpPr>
          <p:nvPr>
            <p:ph type="dt" sz="half" idx="10"/>
          </p:nvPr>
        </p:nvSpPr>
        <p:spPr>
          <a:xfrm>
            <a:off x="1571846" y="6356350"/>
            <a:ext cx="2743200" cy="365125"/>
          </a:xfrm>
        </p:spPr>
        <p:txBody>
          <a:bodyPr/>
          <a:lstStyle>
            <a:lvl1pPr>
              <a:defRPr>
                <a:solidFill>
                  <a:schemeClr val="accent5">
                    <a:lumMod val="20000"/>
                    <a:lumOff val="80000"/>
                  </a:schemeClr>
                </a:solidFill>
              </a:defRPr>
            </a:lvl1pPr>
          </a:lstStyle>
          <a:p>
            <a:r>
              <a:rPr lang="en-US" dirty="0"/>
              <a:t>8/05/20XX</a:t>
            </a:r>
          </a:p>
        </p:txBody>
      </p:sp>
      <p:sp>
        <p:nvSpPr>
          <p:cNvPr id="5" name="Footer Placeholder 4">
            <a:extLst>
              <a:ext uri="{FF2B5EF4-FFF2-40B4-BE49-F238E27FC236}">
                <a16:creationId xmlns:a16="http://schemas.microsoft.com/office/drawing/2014/main" id="{8E0B0264-B3C3-46A0-80DD-67C59DB2AF91}"/>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6" name="Slide Number Placeholder 5">
            <a:extLst>
              <a:ext uri="{FF2B5EF4-FFF2-40B4-BE49-F238E27FC236}">
                <a16:creationId xmlns:a16="http://schemas.microsoft.com/office/drawing/2014/main" id="{C85D3C3B-0FFE-494C-B4AC-477B6A9DAF51}"/>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10" name="Text Placeholder 12">
            <a:extLst>
              <a:ext uri="{FF2B5EF4-FFF2-40B4-BE49-F238E27FC236}">
                <a16:creationId xmlns:a16="http://schemas.microsoft.com/office/drawing/2014/main" id="{1285A10A-1880-4D4E-A99B-1C19043F2A65}"/>
              </a:ext>
            </a:extLst>
          </p:cNvPr>
          <p:cNvSpPr>
            <a:spLocks noGrp="1"/>
          </p:cNvSpPr>
          <p:nvPr>
            <p:ph type="body" sz="quarter" idx="14" hasCustomPrompt="1"/>
          </p:nvPr>
        </p:nvSpPr>
        <p:spPr>
          <a:xfrm>
            <a:off x="6750189" y="2396358"/>
            <a:ext cx="3266975" cy="326687"/>
          </a:xfrm>
          <a:prstGeom prst="rect">
            <a:avLst/>
          </a:prstGeom>
        </p:spPr>
        <p:txBody>
          <a:bodyPr anchor="ctr"/>
          <a:lstStyle>
            <a:lvl1pPr marL="0" indent="0">
              <a:lnSpc>
                <a:spcPct val="80000"/>
              </a:lnSpc>
              <a:spcBef>
                <a:spcPts val="0"/>
              </a:spcBef>
              <a:buNone/>
              <a:defRPr sz="1600" b="1" spc="100" baseline="0">
                <a:solidFill>
                  <a:schemeClr val="accent1"/>
                </a:solidFill>
                <a:latin typeface="+mj-lt"/>
              </a:defRPr>
            </a:lvl1pPr>
          </a:lstStyle>
          <a:p>
            <a:pPr lvl="0"/>
            <a:r>
              <a:rPr lang="en-US"/>
              <a:t>Click to add name</a:t>
            </a:r>
          </a:p>
        </p:txBody>
      </p:sp>
      <p:sp>
        <p:nvSpPr>
          <p:cNvPr id="11" name="Content Placeholder 15">
            <a:extLst>
              <a:ext uri="{FF2B5EF4-FFF2-40B4-BE49-F238E27FC236}">
                <a16:creationId xmlns:a16="http://schemas.microsoft.com/office/drawing/2014/main" id="{624F1FC7-2617-499A-8CB8-B61FC7D9B7BF}"/>
              </a:ext>
            </a:extLst>
          </p:cNvPr>
          <p:cNvSpPr>
            <a:spLocks noGrp="1"/>
          </p:cNvSpPr>
          <p:nvPr>
            <p:ph sz="quarter" idx="15" hasCustomPrompt="1"/>
          </p:nvPr>
        </p:nvSpPr>
        <p:spPr>
          <a:xfrm>
            <a:off x="6749508" y="2756830"/>
            <a:ext cx="4834569" cy="2384195"/>
          </a:xfrm>
          <a:prstGeom prst="rect">
            <a:avLst/>
          </a:prstGeom>
        </p:spPr>
        <p:txBody>
          <a:bodyPr/>
          <a:lstStyle>
            <a:lvl1pPr marL="0" indent="0">
              <a:lnSpc>
                <a:spcPct val="150000"/>
              </a:lnSpc>
              <a:spcBef>
                <a:spcPts val="0"/>
              </a:spcBef>
              <a:spcAft>
                <a:spcPts val="1000"/>
              </a:spcAft>
              <a:buNone/>
              <a:defRPr sz="1400" spc="100" baseline="0"/>
            </a:lvl1pPr>
          </a:lstStyle>
          <a:p>
            <a:pPr lvl="0"/>
            <a:r>
              <a:rPr lang="en-US"/>
              <a:t>Click to add text</a:t>
            </a:r>
          </a:p>
        </p:txBody>
      </p:sp>
      <p:cxnSp>
        <p:nvCxnSpPr>
          <p:cNvPr id="13" name="Straight Connector 12">
            <a:extLst>
              <a:ext uri="{FF2B5EF4-FFF2-40B4-BE49-F238E27FC236}">
                <a16:creationId xmlns:a16="http://schemas.microsoft.com/office/drawing/2014/main" id="{0B169A36-7DEF-42D4-850F-59A3233FD582}"/>
              </a:ext>
              <a:ext uri="{C183D7F6-B498-43B3-948B-1728B52AA6E4}">
                <adec:decorative xmlns:adec="http://schemas.microsoft.com/office/drawing/2017/decorative" val="1"/>
              </a:ext>
            </a:extLst>
          </p:cNvPr>
          <p:cNvCxnSpPr>
            <a:cxnSpLocks/>
          </p:cNvCxnSpPr>
          <p:nvPr userDrawn="1"/>
        </p:nvCxnSpPr>
        <p:spPr>
          <a:xfrm>
            <a:off x="740834" y="0"/>
            <a:ext cx="0" cy="2757488"/>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6CADB6D5-97B3-42ED-B8C7-5AD951CB8FE1}"/>
              </a:ext>
              <a:ext uri="{C183D7F6-B498-43B3-948B-1728B52AA6E4}">
                <adec:decorative xmlns:adec="http://schemas.microsoft.com/office/drawing/2017/decorative" val="1"/>
              </a:ext>
            </a:extLst>
          </p:cNvPr>
          <p:cNvCxnSpPr>
            <a:cxnSpLocks/>
          </p:cNvCxnSpPr>
          <p:nvPr userDrawn="1"/>
        </p:nvCxnSpPr>
        <p:spPr>
          <a:xfrm>
            <a:off x="8729133" y="2551471"/>
            <a:ext cx="346286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9B7B60A-1B6C-4E40-94D7-AE1BD3712779}"/>
              </a:ext>
            </a:extLst>
          </p:cNvPr>
          <p:cNvSpPr>
            <a:spLocks noGrp="1"/>
          </p:cNvSpPr>
          <p:nvPr>
            <p:ph type="title"/>
          </p:nvPr>
        </p:nvSpPr>
        <p:spPr>
          <a:xfrm rot="16200000">
            <a:off x="-810973" y="4189152"/>
            <a:ext cx="3121302" cy="469478"/>
          </a:xfrm>
          <a:prstGeom prst="rect">
            <a:avLst/>
          </a:prstGeom>
        </p:spPr>
        <p:txBody>
          <a:bodyPr anchor="ctr"/>
          <a:lstStyle>
            <a:lvl1pPr algn="r">
              <a:defRPr lang="en-US" sz="2400" spc="100" baseline="0">
                <a:solidFill>
                  <a:schemeClr val="accent1"/>
                </a:solidFill>
                <a:ea typeface="+mn-ea"/>
                <a:cs typeface="+mn-cs"/>
              </a:defRPr>
            </a:lvl1pPr>
          </a:lstStyle>
          <a:p>
            <a:pPr marL="0" lvl="0" indent="0" algn="r">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34853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BFE3E-14BB-4DC6-A806-1E62C1D2446E}"/>
              </a:ext>
            </a:extLst>
          </p:cNvPr>
          <p:cNvSpPr>
            <a:spLocks noGrp="1"/>
          </p:cNvSpPr>
          <p:nvPr>
            <p:ph type="title"/>
          </p:nvPr>
        </p:nvSpPr>
        <p:spPr>
          <a:xfrm>
            <a:off x="1883137" y="1360309"/>
            <a:ext cx="2909309" cy="657882"/>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
        <p:nvSpPr>
          <p:cNvPr id="8" name="Picture Placeholder 10">
            <a:extLst>
              <a:ext uri="{FF2B5EF4-FFF2-40B4-BE49-F238E27FC236}">
                <a16:creationId xmlns:a16="http://schemas.microsoft.com/office/drawing/2014/main" id="{EFD7EF65-6DE9-4029-B3A0-F08E11BC9E5E}"/>
              </a:ext>
            </a:extLst>
          </p:cNvPr>
          <p:cNvSpPr>
            <a:spLocks noGrp="1"/>
          </p:cNvSpPr>
          <p:nvPr>
            <p:ph type="pic" sz="quarter" idx="13" hasCustomPrompt="1"/>
          </p:nvPr>
        </p:nvSpPr>
        <p:spPr>
          <a:xfrm>
            <a:off x="0" y="2795752"/>
            <a:ext cx="12192000" cy="4062247"/>
          </a:xfrm>
          <a:prstGeom prst="rect">
            <a:avLst/>
          </a:prstGeom>
        </p:spPr>
        <p:txBody>
          <a:bodyPr/>
          <a:lstStyle>
            <a:lvl1pPr marL="0" indent="0" algn="ctr">
              <a:buNone/>
              <a:defRPr/>
            </a:lvl1pPr>
          </a:lstStyle>
          <a:p>
            <a:r>
              <a:rPr lang="en-US" dirty="0"/>
              <a:t>Click to add photo</a:t>
            </a:r>
          </a:p>
        </p:txBody>
      </p:sp>
      <p:sp>
        <p:nvSpPr>
          <p:cNvPr id="10" name="Content Placeholder 15">
            <a:extLst>
              <a:ext uri="{FF2B5EF4-FFF2-40B4-BE49-F238E27FC236}">
                <a16:creationId xmlns:a16="http://schemas.microsoft.com/office/drawing/2014/main" id="{123B9F8E-DAD6-45B2-B55B-B070484318C3}"/>
              </a:ext>
            </a:extLst>
          </p:cNvPr>
          <p:cNvSpPr>
            <a:spLocks noGrp="1"/>
          </p:cNvSpPr>
          <p:nvPr>
            <p:ph sz="quarter" idx="15" hasCustomPrompt="1"/>
          </p:nvPr>
        </p:nvSpPr>
        <p:spPr>
          <a:xfrm>
            <a:off x="5109845" y="1075509"/>
            <a:ext cx="5293260" cy="1408770"/>
          </a:xfrm>
          <a:prstGeom prst="rect">
            <a:avLst/>
          </a:prstGeom>
        </p:spPr>
        <p:txBody>
          <a:bodyPr anchor="ctr"/>
          <a:lstStyle>
            <a:lvl1pPr marL="0" indent="0">
              <a:lnSpc>
                <a:spcPct val="150000"/>
              </a:lnSpc>
              <a:spcBef>
                <a:spcPts val="0"/>
              </a:spcBef>
              <a:spcAft>
                <a:spcPts val="0"/>
              </a:spcAft>
              <a:buNone/>
              <a:defRPr sz="1400" spc="100" baseline="0"/>
            </a:lvl1pPr>
          </a:lstStyle>
          <a:p>
            <a:pPr lvl="0"/>
            <a:r>
              <a:rPr lang="en-US"/>
              <a:t>Click to add text</a:t>
            </a:r>
          </a:p>
        </p:txBody>
      </p:sp>
      <p:sp>
        <p:nvSpPr>
          <p:cNvPr id="5" name="Date Placeholder 4">
            <a:extLst>
              <a:ext uri="{FF2B5EF4-FFF2-40B4-BE49-F238E27FC236}">
                <a16:creationId xmlns:a16="http://schemas.microsoft.com/office/drawing/2014/main" id="{23CF9177-0C51-4496-B5AE-7ED4F8F3A170}"/>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6" name="Footer Placeholder 5">
            <a:extLst>
              <a:ext uri="{FF2B5EF4-FFF2-40B4-BE49-F238E27FC236}">
                <a16:creationId xmlns:a16="http://schemas.microsoft.com/office/drawing/2014/main" id="{C57A035F-C837-4CCA-BB19-CE656F0576BD}"/>
              </a:ext>
            </a:extLst>
          </p:cNvPr>
          <p:cNvSpPr>
            <a:spLocks noGrp="1"/>
          </p:cNvSpPr>
          <p:nvPr>
            <p:ph type="ftr" sz="quarter" idx="11"/>
          </p:nvPr>
        </p:nvSpPr>
        <p:spPr/>
        <p:txBody>
          <a:bodyPr/>
          <a:lstStyle>
            <a:lvl1pPr>
              <a:defRPr>
                <a:solidFill>
                  <a:schemeClr val="accent1"/>
                </a:solidFill>
              </a:defRPr>
            </a:lvl1pPr>
          </a:lstStyle>
          <a:p>
            <a:r>
              <a:rPr lang="en-US" dirty="0"/>
              <a:t>Conference Presentation</a:t>
            </a:r>
          </a:p>
        </p:txBody>
      </p:sp>
      <p:sp>
        <p:nvSpPr>
          <p:cNvPr id="7" name="Slide Number Placeholder 6">
            <a:extLst>
              <a:ext uri="{FF2B5EF4-FFF2-40B4-BE49-F238E27FC236}">
                <a16:creationId xmlns:a16="http://schemas.microsoft.com/office/drawing/2014/main" id="{5FE2F927-F23D-4ABB-BEC9-11C2CC69D8E4}"/>
              </a:ext>
            </a:extLst>
          </p:cNvPr>
          <p:cNvSpPr>
            <a:spLocks noGrp="1"/>
          </p:cNvSpPr>
          <p:nvPr>
            <p:ph type="sldNum" sz="quarter" idx="12"/>
          </p:nvPr>
        </p:nvSpPr>
        <p:spPr/>
        <p:txBody>
          <a:bodyPr/>
          <a:lstStyle>
            <a:lvl1pPr>
              <a:defRPr>
                <a:solidFill>
                  <a:schemeClr val="accent1"/>
                </a:solidFill>
              </a:defRPr>
            </a:lvl1pPr>
          </a:lstStyle>
          <a:p>
            <a:fld id="{18D65601-5AE2-46FC-B138-694DDD2B510D}" type="slidenum">
              <a:rPr lang="en-US" smtClean="0"/>
              <a:pPr/>
              <a:t>‹#›</a:t>
            </a:fld>
            <a:endParaRPr lang="en-US" dirty="0"/>
          </a:p>
        </p:txBody>
      </p:sp>
      <p:cxnSp>
        <p:nvCxnSpPr>
          <p:cNvPr id="12" name="Straight Connector 11">
            <a:extLst>
              <a:ext uri="{FF2B5EF4-FFF2-40B4-BE49-F238E27FC236}">
                <a16:creationId xmlns:a16="http://schemas.microsoft.com/office/drawing/2014/main" id="{95244728-2BE1-4CB4-A19E-903E75BD8226}"/>
              </a:ext>
              <a:ext uri="{C183D7F6-B498-43B3-948B-1728B52AA6E4}">
                <adec:decorative xmlns:adec="http://schemas.microsoft.com/office/drawing/2017/decorative" val="1"/>
              </a:ext>
            </a:extLst>
          </p:cNvPr>
          <p:cNvCxnSpPr>
            <a:cxnSpLocks/>
          </p:cNvCxnSpPr>
          <p:nvPr userDrawn="1"/>
        </p:nvCxnSpPr>
        <p:spPr>
          <a:xfrm>
            <a:off x="0" y="1689250"/>
            <a:ext cx="160637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6271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reakout Questions">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B0109947-4B08-4C56-B65B-A6FDFEF47D12}"/>
              </a:ext>
              <a:ext uri="{C183D7F6-B498-43B3-948B-1728B52AA6E4}">
                <adec:decorative xmlns:adec="http://schemas.microsoft.com/office/drawing/2017/decorative" val="1"/>
              </a:ext>
            </a:extLst>
          </p:cNvPr>
          <p:cNvCxnSpPr>
            <a:cxnSpLocks/>
          </p:cNvCxnSpPr>
          <p:nvPr userDrawn="1"/>
        </p:nvCxnSpPr>
        <p:spPr>
          <a:xfrm>
            <a:off x="0" y="1510815"/>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387A38D-E82D-42F1-A188-30F49DD50C61}"/>
              </a:ext>
              <a:ext uri="{C183D7F6-B498-43B3-948B-1728B52AA6E4}">
                <adec:decorative xmlns:adec="http://schemas.microsoft.com/office/drawing/2017/decorative" val="1"/>
              </a:ext>
            </a:extLst>
          </p:cNvPr>
          <p:cNvCxnSpPr>
            <a:cxnSpLocks/>
          </p:cNvCxnSpPr>
          <p:nvPr userDrawn="1"/>
        </p:nvCxnSpPr>
        <p:spPr>
          <a:xfrm>
            <a:off x="739785" y="0"/>
            <a:ext cx="0" cy="2514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Picture Placeholder 10">
            <a:extLst>
              <a:ext uri="{FF2B5EF4-FFF2-40B4-BE49-F238E27FC236}">
                <a16:creationId xmlns:a16="http://schemas.microsoft.com/office/drawing/2014/main" id="{1205ABD4-5AFD-4B99-8836-D12AA42FCCE5}"/>
              </a:ext>
            </a:extLst>
          </p:cNvPr>
          <p:cNvSpPr>
            <a:spLocks noGrp="1"/>
          </p:cNvSpPr>
          <p:nvPr>
            <p:ph type="pic" sz="quarter" idx="13" hasCustomPrompt="1"/>
          </p:nvPr>
        </p:nvSpPr>
        <p:spPr>
          <a:xfrm>
            <a:off x="4582510" y="0"/>
            <a:ext cx="7609489" cy="6858000"/>
          </a:xfrm>
          <a:prstGeom prst="rect">
            <a:avLst/>
          </a:prstGeom>
        </p:spPr>
        <p:txBody>
          <a:bodyPr/>
          <a:lstStyle>
            <a:lvl1pPr marL="0" indent="0" algn="ctr">
              <a:buNone/>
              <a:defRPr/>
            </a:lvl1pPr>
          </a:lstStyle>
          <a:p>
            <a:r>
              <a:rPr lang="en-US" dirty="0"/>
              <a:t>Click to add photo</a:t>
            </a:r>
          </a:p>
        </p:txBody>
      </p:sp>
      <p:sp>
        <p:nvSpPr>
          <p:cNvPr id="7" name="Date Placeholder 6">
            <a:extLst>
              <a:ext uri="{FF2B5EF4-FFF2-40B4-BE49-F238E27FC236}">
                <a16:creationId xmlns:a16="http://schemas.microsoft.com/office/drawing/2014/main" id="{F080A53F-EFDF-40A3-B9E3-58EB0D3F3A84}"/>
              </a:ext>
            </a:extLst>
          </p:cNvPr>
          <p:cNvSpPr>
            <a:spLocks noGrp="1"/>
          </p:cNvSpPr>
          <p:nvPr>
            <p:ph type="dt" sz="half" idx="10"/>
          </p:nvPr>
        </p:nvSpPr>
        <p:spPr/>
        <p:txBody>
          <a:bodyPr/>
          <a:lstStyle/>
          <a:p>
            <a:r>
              <a:rPr lang="en-US" dirty="0"/>
              <a:t>8/05/20XX</a:t>
            </a:r>
          </a:p>
        </p:txBody>
      </p:sp>
      <p:sp>
        <p:nvSpPr>
          <p:cNvPr id="14" name="Content Placeholder 15">
            <a:extLst>
              <a:ext uri="{FF2B5EF4-FFF2-40B4-BE49-F238E27FC236}">
                <a16:creationId xmlns:a16="http://schemas.microsoft.com/office/drawing/2014/main" id="{F547C10E-8A59-4B22-ADF0-994850F759D0}"/>
              </a:ext>
            </a:extLst>
          </p:cNvPr>
          <p:cNvSpPr>
            <a:spLocks noGrp="1"/>
          </p:cNvSpPr>
          <p:nvPr>
            <p:ph sz="quarter" idx="15" hasCustomPrompt="1"/>
          </p:nvPr>
        </p:nvSpPr>
        <p:spPr>
          <a:xfrm>
            <a:off x="1017111" y="2906895"/>
            <a:ext cx="4606159" cy="2221291"/>
          </a:xfrm>
          <a:prstGeom prst="rect">
            <a:avLst/>
          </a:prstGeom>
        </p:spPr>
        <p:txBody>
          <a:bodyPr/>
          <a:lstStyle>
            <a:lvl1pPr marL="0" indent="0">
              <a:lnSpc>
                <a:spcPct val="100000"/>
              </a:lnSpc>
              <a:spcBef>
                <a:spcPts val="0"/>
              </a:spcBef>
              <a:spcAft>
                <a:spcPts val="1200"/>
              </a:spcAft>
              <a:buNone/>
              <a:defRPr sz="1400" spc="100" baseline="0"/>
            </a:lvl1pPr>
          </a:lstStyle>
          <a:p>
            <a:pPr lvl="0"/>
            <a:r>
              <a:rPr lang="en-US"/>
              <a:t>Click to add text</a:t>
            </a:r>
          </a:p>
        </p:txBody>
      </p:sp>
      <p:sp>
        <p:nvSpPr>
          <p:cNvPr id="15" name="Footer Placeholder 4">
            <a:extLst>
              <a:ext uri="{FF2B5EF4-FFF2-40B4-BE49-F238E27FC236}">
                <a16:creationId xmlns:a16="http://schemas.microsoft.com/office/drawing/2014/main" id="{79DE00E7-8296-408A-905C-ECBA407C83E1}"/>
              </a:ext>
            </a:extLst>
          </p:cNvPr>
          <p:cNvSpPr>
            <a:spLocks noGrp="1"/>
          </p:cNvSpPr>
          <p:nvPr>
            <p:ph type="ftr" sz="quarter" idx="11"/>
          </p:nvPr>
        </p:nvSpPr>
        <p:spPr>
          <a:xfrm>
            <a:off x="6519230" y="6356350"/>
            <a:ext cx="3152912" cy="365125"/>
          </a:xfrm>
        </p:spPr>
        <p:txBody>
          <a:bodyPr/>
          <a:lstStyle>
            <a:lvl1pPr algn="l">
              <a:defRPr>
                <a:solidFill>
                  <a:schemeClr val="bg1"/>
                </a:solidFill>
              </a:defRPr>
            </a:lvl1pPr>
          </a:lstStyle>
          <a:p>
            <a:r>
              <a:rPr lang="en-US" dirty="0"/>
              <a:t>Conference Presentation</a:t>
            </a:r>
          </a:p>
        </p:txBody>
      </p:sp>
      <p:sp>
        <p:nvSpPr>
          <p:cNvPr id="16" name="Slide Number Placeholder 5">
            <a:extLst>
              <a:ext uri="{FF2B5EF4-FFF2-40B4-BE49-F238E27FC236}">
                <a16:creationId xmlns:a16="http://schemas.microsoft.com/office/drawing/2014/main" id="{900B3723-B30F-4BDB-A030-4B06ADE753C5}"/>
              </a:ext>
            </a:extLst>
          </p:cNvPr>
          <p:cNvSpPr>
            <a:spLocks noGrp="1"/>
          </p:cNvSpPr>
          <p:nvPr>
            <p:ph type="sldNum" sz="quarter" idx="12"/>
          </p:nvPr>
        </p:nvSpPr>
        <p:spPr>
          <a:xfrm>
            <a:off x="10510344" y="6356350"/>
            <a:ext cx="843455" cy="365125"/>
          </a:xfrm>
        </p:spPr>
        <p:txBody>
          <a:bodyPr/>
          <a:lstStyle>
            <a:lvl1pPr>
              <a:defRPr>
                <a:solidFill>
                  <a:schemeClr val="bg1"/>
                </a:solidFill>
              </a:defRPr>
            </a:lvl1pPr>
          </a:lstStyle>
          <a:p>
            <a:fld id="{18D65601-5AE2-46FC-B138-694DDD2B510D}" type="slidenum">
              <a:rPr lang="en-US" smtClean="0"/>
              <a:pPr/>
              <a:t>‹#›</a:t>
            </a:fld>
            <a:endParaRPr lang="en-US" dirty="0"/>
          </a:p>
        </p:txBody>
      </p:sp>
      <p:sp>
        <p:nvSpPr>
          <p:cNvPr id="2" name="Title 1">
            <a:extLst>
              <a:ext uri="{FF2B5EF4-FFF2-40B4-BE49-F238E27FC236}">
                <a16:creationId xmlns:a16="http://schemas.microsoft.com/office/drawing/2014/main" id="{BE4FA9AB-9D34-43A5-947E-835D7FE29C21}"/>
              </a:ext>
            </a:extLst>
          </p:cNvPr>
          <p:cNvSpPr>
            <a:spLocks noGrp="1"/>
          </p:cNvSpPr>
          <p:nvPr>
            <p:ph type="title"/>
          </p:nvPr>
        </p:nvSpPr>
        <p:spPr>
          <a:xfrm>
            <a:off x="1016002" y="2225678"/>
            <a:ext cx="4607268" cy="469476"/>
          </a:xfrm>
          <a:prstGeom prst="rect">
            <a:avLst/>
          </a:prstGeom>
        </p:spPr>
        <p:txBody>
          <a:bodyPr anchor="ctr"/>
          <a:lstStyle>
            <a:lvl1pPr>
              <a:defRPr lang="en-US" sz="2400" spc="100" baseline="0">
                <a:solidFill>
                  <a:schemeClr val="accent1"/>
                </a:solidFill>
                <a:ea typeface="+mn-ea"/>
                <a:cs typeface="+mn-cs"/>
              </a:defRPr>
            </a:lvl1pPr>
          </a:lstStyle>
          <a:p>
            <a:pPr marL="0" lvl="0" indent="0">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9445236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6" name="Picture Placeholder 10">
            <a:extLst>
              <a:ext uri="{FF2B5EF4-FFF2-40B4-BE49-F238E27FC236}">
                <a16:creationId xmlns:a16="http://schemas.microsoft.com/office/drawing/2014/main" id="{840FD269-E069-45DA-B668-BE984BFA328B}"/>
              </a:ext>
            </a:extLst>
          </p:cNvPr>
          <p:cNvSpPr>
            <a:spLocks noGrp="1"/>
          </p:cNvSpPr>
          <p:nvPr>
            <p:ph type="pic" sz="quarter" idx="13" hasCustomPrompt="1"/>
          </p:nvPr>
        </p:nvSpPr>
        <p:spPr>
          <a:xfrm>
            <a:off x="0" y="0"/>
            <a:ext cx="12192000" cy="6857999"/>
          </a:xfrm>
          <a:prstGeom prst="rect">
            <a:avLst/>
          </a:prstGeom>
          <a:solidFill>
            <a:schemeClr val="bg1">
              <a:lumMod val="95000"/>
            </a:schemeClr>
          </a:solidFill>
        </p:spPr>
        <p:txBody>
          <a:bodyPr/>
          <a:lstStyle>
            <a:lvl1pPr marL="0" indent="0" algn="ctr">
              <a:buNone/>
              <a:defRPr/>
            </a:lvl1pPr>
          </a:lstStyle>
          <a:p>
            <a:r>
              <a:rPr lang="en-US" dirty="0"/>
              <a:t>Click to add photo</a:t>
            </a:r>
          </a:p>
        </p:txBody>
      </p:sp>
      <p:sp>
        <p:nvSpPr>
          <p:cNvPr id="3" name="Date Placeholder 2">
            <a:extLst>
              <a:ext uri="{FF2B5EF4-FFF2-40B4-BE49-F238E27FC236}">
                <a16:creationId xmlns:a16="http://schemas.microsoft.com/office/drawing/2014/main" id="{9AB9DE71-7B7A-4473-ABD8-99575CAFB38F}"/>
              </a:ext>
            </a:extLst>
          </p:cNvPr>
          <p:cNvSpPr>
            <a:spLocks noGrp="1"/>
          </p:cNvSpPr>
          <p:nvPr>
            <p:ph type="dt" sz="half" idx="10"/>
          </p:nvPr>
        </p:nvSpPr>
        <p:spPr/>
        <p:txBody>
          <a:bodyPr/>
          <a:lstStyle>
            <a:lvl1pPr>
              <a:defRPr>
                <a:solidFill>
                  <a:schemeClr val="bg1">
                    <a:lumMod val="95000"/>
                  </a:schemeClr>
                </a:solidFill>
              </a:defRPr>
            </a:lvl1pPr>
          </a:lstStyle>
          <a:p>
            <a:r>
              <a:rPr lang="en-US" dirty="0"/>
              <a:t>8/05/20XX</a:t>
            </a:r>
          </a:p>
        </p:txBody>
      </p:sp>
      <p:sp>
        <p:nvSpPr>
          <p:cNvPr id="4" name="Footer Placeholder 3">
            <a:extLst>
              <a:ext uri="{FF2B5EF4-FFF2-40B4-BE49-F238E27FC236}">
                <a16:creationId xmlns:a16="http://schemas.microsoft.com/office/drawing/2014/main" id="{DAAA1C9B-284B-4C89-8743-52285AC95126}"/>
              </a:ext>
            </a:extLst>
          </p:cNvPr>
          <p:cNvSpPr>
            <a:spLocks noGrp="1"/>
          </p:cNvSpPr>
          <p:nvPr>
            <p:ph type="ftr" sz="quarter" idx="11"/>
          </p:nvPr>
        </p:nvSpPr>
        <p:spPr/>
        <p:txBody>
          <a:bodyPr/>
          <a:lstStyle>
            <a:lvl1pPr>
              <a:defRPr>
                <a:solidFill>
                  <a:schemeClr val="bg1">
                    <a:lumMod val="95000"/>
                  </a:schemeClr>
                </a:solidFill>
              </a:defRPr>
            </a:lvl1pPr>
          </a:lstStyle>
          <a:p>
            <a:r>
              <a:rPr lang="en-US" dirty="0"/>
              <a:t>Conference Presentation</a:t>
            </a:r>
          </a:p>
        </p:txBody>
      </p:sp>
      <p:sp>
        <p:nvSpPr>
          <p:cNvPr id="5" name="Slide Number Placeholder 4">
            <a:extLst>
              <a:ext uri="{FF2B5EF4-FFF2-40B4-BE49-F238E27FC236}">
                <a16:creationId xmlns:a16="http://schemas.microsoft.com/office/drawing/2014/main" id="{8BC1FE06-5B3A-40E2-82AA-E4516ED2D558}"/>
              </a:ext>
            </a:extLst>
          </p:cNvPr>
          <p:cNvSpPr>
            <a:spLocks noGrp="1"/>
          </p:cNvSpPr>
          <p:nvPr>
            <p:ph type="sldNum" sz="quarter" idx="12"/>
          </p:nvPr>
        </p:nvSpPr>
        <p:spPr/>
        <p:txBody>
          <a:bodyPr/>
          <a:lstStyle>
            <a:lvl1pPr>
              <a:defRPr>
                <a:solidFill>
                  <a:schemeClr val="bg1">
                    <a:lumMod val="95000"/>
                  </a:schemeClr>
                </a:solidFill>
              </a:defRPr>
            </a:lvl1pPr>
          </a:lstStyle>
          <a:p>
            <a:fld id="{18D65601-5AE2-46FC-B138-694DDD2B510D}" type="slidenum">
              <a:rPr lang="en-US" smtClean="0"/>
              <a:pPr/>
              <a:t>‹#›</a:t>
            </a:fld>
            <a:endParaRPr lang="en-US" dirty="0"/>
          </a:p>
        </p:txBody>
      </p:sp>
      <p:sp>
        <p:nvSpPr>
          <p:cNvPr id="7" name="Text Placeholder 12">
            <a:extLst>
              <a:ext uri="{FF2B5EF4-FFF2-40B4-BE49-F238E27FC236}">
                <a16:creationId xmlns:a16="http://schemas.microsoft.com/office/drawing/2014/main" id="{2ACE5847-B709-473D-A366-54ADA852FFA5}"/>
              </a:ext>
            </a:extLst>
          </p:cNvPr>
          <p:cNvSpPr>
            <a:spLocks noGrp="1"/>
          </p:cNvSpPr>
          <p:nvPr>
            <p:ph type="body" sz="quarter" idx="14" hasCustomPrompt="1"/>
          </p:nvPr>
        </p:nvSpPr>
        <p:spPr>
          <a:xfrm>
            <a:off x="2105107" y="3055535"/>
            <a:ext cx="7981786" cy="2609103"/>
          </a:xfrm>
          <a:prstGeom prst="rect">
            <a:avLst/>
          </a:prstGeom>
        </p:spPr>
        <p:txBody>
          <a:bodyPr anchor="ctr"/>
          <a:lstStyle>
            <a:lvl1pPr marL="0" indent="0" algn="l">
              <a:lnSpc>
                <a:spcPct val="125000"/>
              </a:lnSpc>
              <a:spcBef>
                <a:spcPts val="0"/>
              </a:spcBef>
              <a:buNone/>
              <a:defRPr sz="3200" i="1" spc="100" baseline="0">
                <a:solidFill>
                  <a:schemeClr val="bg1"/>
                </a:solidFill>
                <a:latin typeface="+mj-lt"/>
              </a:defRPr>
            </a:lvl1pPr>
          </a:lstStyle>
          <a:p>
            <a:pPr lvl="0"/>
            <a:r>
              <a:rPr lang="en-US"/>
              <a:t>Click to add title</a:t>
            </a:r>
          </a:p>
        </p:txBody>
      </p:sp>
      <p:sp>
        <p:nvSpPr>
          <p:cNvPr id="2" name="Title 1">
            <a:extLst>
              <a:ext uri="{FF2B5EF4-FFF2-40B4-BE49-F238E27FC236}">
                <a16:creationId xmlns:a16="http://schemas.microsoft.com/office/drawing/2014/main" id="{648B1850-15F7-414E-B8F6-3A5B3D10B263}"/>
              </a:ext>
            </a:extLst>
          </p:cNvPr>
          <p:cNvSpPr>
            <a:spLocks noGrp="1"/>
          </p:cNvSpPr>
          <p:nvPr>
            <p:ph type="title"/>
          </p:nvPr>
        </p:nvSpPr>
        <p:spPr>
          <a:xfrm>
            <a:off x="5010083" y="5448575"/>
            <a:ext cx="4881563" cy="463550"/>
          </a:xfrm>
          <a:prstGeom prst="rect">
            <a:avLst/>
          </a:prstGeom>
        </p:spPr>
        <p:txBody>
          <a:bodyPr/>
          <a:lstStyle>
            <a:lvl1pPr algn="r">
              <a:defRPr lang="en-US" sz="1800" spc="100" baseline="0">
                <a:solidFill>
                  <a:schemeClr val="bg1"/>
                </a:solidFill>
                <a:latin typeface="+mn-lt"/>
                <a:ea typeface="+mn-ea"/>
                <a:cs typeface="+mn-cs"/>
              </a:defRPr>
            </a:lvl1pPr>
          </a:lstStyle>
          <a:p>
            <a:pPr marL="0" lvl="0" indent="0" algn="r">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000568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ypothesi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0796CDC-3154-4ACA-A920-8CBE431C2A1A}"/>
              </a:ext>
            </a:extLst>
          </p:cNvPr>
          <p:cNvSpPr/>
          <p:nvPr userDrawn="1"/>
        </p:nvSpPr>
        <p:spPr>
          <a:xfrm>
            <a:off x="0" y="0"/>
            <a:ext cx="4687614"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Date Placeholder 1">
            <a:extLst>
              <a:ext uri="{FF2B5EF4-FFF2-40B4-BE49-F238E27FC236}">
                <a16:creationId xmlns:a16="http://schemas.microsoft.com/office/drawing/2014/main" id="{195FA8B4-F9F3-4FF5-B11F-483A1B95EA11}"/>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3" name="Footer Placeholder 2">
            <a:extLst>
              <a:ext uri="{FF2B5EF4-FFF2-40B4-BE49-F238E27FC236}">
                <a16:creationId xmlns:a16="http://schemas.microsoft.com/office/drawing/2014/main" id="{F97B8F04-28A5-462E-86DE-06C37E40589B}"/>
              </a:ext>
            </a:extLst>
          </p:cNvPr>
          <p:cNvSpPr>
            <a:spLocks noGrp="1"/>
          </p:cNvSpPr>
          <p:nvPr>
            <p:ph type="ftr" sz="quarter" idx="11"/>
          </p:nvPr>
        </p:nvSpPr>
        <p:spPr/>
        <p:txBody>
          <a:bodyPr/>
          <a:lstStyle>
            <a:lvl1pPr>
              <a:defRPr>
                <a:solidFill>
                  <a:schemeClr val="accent6">
                    <a:lumMod val="75000"/>
                  </a:schemeClr>
                </a:solidFill>
              </a:defRPr>
            </a:lvl1pPr>
          </a:lstStyle>
          <a:p>
            <a:r>
              <a:rPr lang="en-US" dirty="0"/>
              <a:t>Conference Presentation</a:t>
            </a:r>
          </a:p>
        </p:txBody>
      </p:sp>
      <p:sp>
        <p:nvSpPr>
          <p:cNvPr id="4" name="Slide Number Placeholder 3">
            <a:extLst>
              <a:ext uri="{FF2B5EF4-FFF2-40B4-BE49-F238E27FC236}">
                <a16:creationId xmlns:a16="http://schemas.microsoft.com/office/drawing/2014/main" id="{AC8B2DAE-4645-4AA0-87C9-39874FDBDEE3}"/>
              </a:ext>
            </a:extLst>
          </p:cNvPr>
          <p:cNvSpPr>
            <a:spLocks noGrp="1"/>
          </p:cNvSpPr>
          <p:nvPr>
            <p:ph type="sldNum" sz="quarter" idx="12"/>
          </p:nvPr>
        </p:nvSpPr>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6" name="Content Placeholder 15">
            <a:extLst>
              <a:ext uri="{FF2B5EF4-FFF2-40B4-BE49-F238E27FC236}">
                <a16:creationId xmlns:a16="http://schemas.microsoft.com/office/drawing/2014/main" id="{3BB9146A-68F5-433B-8411-A12C7C8F782D}"/>
              </a:ext>
            </a:extLst>
          </p:cNvPr>
          <p:cNvSpPr>
            <a:spLocks noGrp="1"/>
          </p:cNvSpPr>
          <p:nvPr>
            <p:ph sz="quarter" idx="15" hasCustomPrompt="1"/>
          </p:nvPr>
        </p:nvSpPr>
        <p:spPr>
          <a:xfrm>
            <a:off x="6747641" y="1193612"/>
            <a:ext cx="3513083" cy="1400506"/>
          </a:xfrm>
          <a:prstGeom prst="rect">
            <a:avLst/>
          </a:prstGeom>
        </p:spPr>
        <p:txBody>
          <a:bodyPr anchor="ctr"/>
          <a:lstStyle>
            <a:lvl1pPr marL="0" indent="0" algn="ctr">
              <a:lnSpc>
                <a:spcPct val="150000"/>
              </a:lnSpc>
              <a:spcBef>
                <a:spcPts val="0"/>
              </a:spcBef>
              <a:spcAft>
                <a:spcPts val="0"/>
              </a:spcAft>
              <a:buNone/>
              <a:defRPr sz="1400" spc="100" baseline="0"/>
            </a:lvl1pPr>
          </a:lstStyle>
          <a:p>
            <a:pPr lvl="0"/>
            <a:r>
              <a:rPr lang="en-US"/>
              <a:t>Click to add text</a:t>
            </a:r>
          </a:p>
        </p:txBody>
      </p:sp>
      <p:sp>
        <p:nvSpPr>
          <p:cNvPr id="7" name="Rectangle 6">
            <a:extLst>
              <a:ext uri="{FF2B5EF4-FFF2-40B4-BE49-F238E27FC236}">
                <a16:creationId xmlns:a16="http://schemas.microsoft.com/office/drawing/2014/main" id="{3270974D-DE65-42B3-BEB4-235503245B26}"/>
              </a:ext>
            </a:extLst>
          </p:cNvPr>
          <p:cNvSpPr/>
          <p:nvPr userDrawn="1"/>
        </p:nvSpPr>
        <p:spPr>
          <a:xfrm>
            <a:off x="6360072" y="924801"/>
            <a:ext cx="4288221" cy="2043229"/>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15">
            <a:extLst>
              <a:ext uri="{FF2B5EF4-FFF2-40B4-BE49-F238E27FC236}">
                <a16:creationId xmlns:a16="http://schemas.microsoft.com/office/drawing/2014/main" id="{5BA888A7-F91E-4923-AB10-31BEF8C2FEB8}"/>
              </a:ext>
            </a:extLst>
          </p:cNvPr>
          <p:cNvSpPr>
            <a:spLocks noGrp="1"/>
          </p:cNvSpPr>
          <p:nvPr>
            <p:ph sz="quarter" idx="16" hasCustomPrompt="1"/>
          </p:nvPr>
        </p:nvSpPr>
        <p:spPr>
          <a:xfrm>
            <a:off x="6747641" y="4120055"/>
            <a:ext cx="3513083" cy="1185839"/>
          </a:xfrm>
          <a:prstGeom prst="rect">
            <a:avLst/>
          </a:prstGeom>
        </p:spPr>
        <p:txBody>
          <a:bodyPr anchor="ctr"/>
          <a:lstStyle>
            <a:lvl1pPr marL="0" indent="0" algn="ctr">
              <a:lnSpc>
                <a:spcPct val="150000"/>
              </a:lnSpc>
              <a:spcBef>
                <a:spcPts val="0"/>
              </a:spcBef>
              <a:spcAft>
                <a:spcPts val="0"/>
              </a:spcAft>
              <a:buNone/>
              <a:defRPr sz="1400" spc="100" baseline="0"/>
            </a:lvl1pPr>
          </a:lstStyle>
          <a:p>
            <a:pPr lvl="0"/>
            <a:r>
              <a:rPr lang="en-US"/>
              <a:t>Click to add text</a:t>
            </a:r>
          </a:p>
        </p:txBody>
      </p:sp>
      <p:sp>
        <p:nvSpPr>
          <p:cNvPr id="9" name="Rectangle 8">
            <a:extLst>
              <a:ext uri="{FF2B5EF4-FFF2-40B4-BE49-F238E27FC236}">
                <a16:creationId xmlns:a16="http://schemas.microsoft.com/office/drawing/2014/main" id="{A6803CCC-79BF-4752-81AA-D68AB023A6B6}"/>
              </a:ext>
            </a:extLst>
          </p:cNvPr>
          <p:cNvSpPr/>
          <p:nvPr userDrawn="1"/>
        </p:nvSpPr>
        <p:spPr>
          <a:xfrm>
            <a:off x="6360072" y="3584028"/>
            <a:ext cx="4288221" cy="2043229"/>
          </a:xfrm>
          <a:prstGeom prst="rect">
            <a:avLst/>
          </a:pr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6ECBC35A-FE4E-467A-A20D-9063B371CAAA}"/>
              </a:ext>
              <a:ext uri="{C183D7F6-B498-43B3-948B-1728B52AA6E4}">
                <adec:decorative xmlns:adec="http://schemas.microsoft.com/office/drawing/2017/decorative" val="1"/>
              </a:ext>
            </a:extLst>
          </p:cNvPr>
          <p:cNvCxnSpPr>
            <a:cxnSpLocks/>
          </p:cNvCxnSpPr>
          <p:nvPr userDrawn="1"/>
        </p:nvCxnSpPr>
        <p:spPr>
          <a:xfrm>
            <a:off x="2303095" y="0"/>
            <a:ext cx="0" cy="3704734"/>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Title 11">
            <a:extLst>
              <a:ext uri="{FF2B5EF4-FFF2-40B4-BE49-F238E27FC236}">
                <a16:creationId xmlns:a16="http://schemas.microsoft.com/office/drawing/2014/main" id="{A4FC0018-1CBF-4BC0-BE79-B983651D8848}"/>
              </a:ext>
            </a:extLst>
          </p:cNvPr>
          <p:cNvSpPr>
            <a:spLocks noGrp="1"/>
          </p:cNvSpPr>
          <p:nvPr>
            <p:ph type="title"/>
          </p:nvPr>
        </p:nvSpPr>
        <p:spPr>
          <a:xfrm rot="16200000">
            <a:off x="1005213" y="4932422"/>
            <a:ext cx="2635209" cy="523708"/>
          </a:xfrm>
          <a:prstGeom prst="rect">
            <a:avLst/>
          </a:prstGeom>
        </p:spPr>
        <p:txBody>
          <a:bodyPr anchor="ctr"/>
          <a:lstStyle>
            <a:lvl1pPr algn="r">
              <a:defRPr lang="en-US" sz="2400" spc="100" baseline="0">
                <a:solidFill>
                  <a:schemeClr val="bg1"/>
                </a:solidFill>
                <a:ea typeface="+mn-ea"/>
                <a:cs typeface="+mn-cs"/>
              </a:defRPr>
            </a:lvl1pPr>
          </a:lstStyle>
          <a:p>
            <a:pPr marL="0" lvl="0" indent="0" algn="r">
              <a:lnSpc>
                <a:spcPct val="80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162744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ercentage of Communication Tools​">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8B06ACE2-BA16-48C7-A451-845668BC059A}"/>
              </a:ext>
            </a:extLst>
          </p:cNvPr>
          <p:cNvSpPr>
            <a:spLocks noGrp="1"/>
          </p:cNvSpPr>
          <p:nvPr>
            <p:ph type="dt" sz="half" idx="10"/>
          </p:nvPr>
        </p:nvSpPr>
        <p:spPr/>
        <p:txBody>
          <a:bodyPr/>
          <a:lstStyle/>
          <a:p>
            <a:r>
              <a:rPr lang="en-US" dirty="0"/>
              <a:t>8/05/20XX</a:t>
            </a:r>
          </a:p>
        </p:txBody>
      </p:sp>
      <p:sp>
        <p:nvSpPr>
          <p:cNvPr id="6" name="Footer Placeholder 5">
            <a:extLst>
              <a:ext uri="{FF2B5EF4-FFF2-40B4-BE49-F238E27FC236}">
                <a16:creationId xmlns:a16="http://schemas.microsoft.com/office/drawing/2014/main" id="{009B479B-4CEB-47DB-903C-2E2D2445EB57}"/>
              </a:ext>
            </a:extLst>
          </p:cNvPr>
          <p:cNvSpPr>
            <a:spLocks noGrp="1"/>
          </p:cNvSpPr>
          <p:nvPr>
            <p:ph type="ftr" sz="quarter" idx="11"/>
          </p:nvPr>
        </p:nvSpPr>
        <p:spPr/>
        <p:txBody>
          <a:bodyPr/>
          <a:lstStyle/>
          <a:p>
            <a:r>
              <a:rPr lang="en-US" dirty="0"/>
              <a:t>Conference Presentation</a:t>
            </a:r>
          </a:p>
        </p:txBody>
      </p:sp>
      <p:sp>
        <p:nvSpPr>
          <p:cNvPr id="7" name="Slide Number Placeholder 6">
            <a:extLst>
              <a:ext uri="{FF2B5EF4-FFF2-40B4-BE49-F238E27FC236}">
                <a16:creationId xmlns:a16="http://schemas.microsoft.com/office/drawing/2014/main" id="{FC6F2130-E7AA-4706-B388-47F7E032B5EA}"/>
              </a:ext>
            </a:extLst>
          </p:cNvPr>
          <p:cNvSpPr>
            <a:spLocks noGrp="1"/>
          </p:cNvSpPr>
          <p:nvPr>
            <p:ph type="sldNum" sz="quarter" idx="12"/>
          </p:nvPr>
        </p:nvSpPr>
        <p:spPr/>
        <p:txBody>
          <a:bodyPr/>
          <a:lstStyle/>
          <a:p>
            <a:fld id="{18D65601-5AE2-46FC-B138-694DDD2B510D}" type="slidenum">
              <a:rPr lang="en-US" smtClean="0"/>
              <a:t>‹#›</a:t>
            </a:fld>
            <a:endParaRPr lang="en-US" dirty="0"/>
          </a:p>
        </p:txBody>
      </p:sp>
      <p:sp>
        <p:nvSpPr>
          <p:cNvPr id="9" name="Rectangle 8">
            <a:extLst>
              <a:ext uri="{FF2B5EF4-FFF2-40B4-BE49-F238E27FC236}">
                <a16:creationId xmlns:a16="http://schemas.microsoft.com/office/drawing/2014/main" id="{67311573-5DB1-44CE-818B-9E5F570408F1}"/>
              </a:ext>
            </a:extLst>
          </p:cNvPr>
          <p:cNvSpPr/>
          <p:nvPr userDrawn="1"/>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Content Placeholder 15">
            <a:extLst>
              <a:ext uri="{FF2B5EF4-FFF2-40B4-BE49-F238E27FC236}">
                <a16:creationId xmlns:a16="http://schemas.microsoft.com/office/drawing/2014/main" id="{6E328664-C733-476A-81C6-2A0B15B001A1}"/>
              </a:ext>
            </a:extLst>
          </p:cNvPr>
          <p:cNvSpPr>
            <a:spLocks noGrp="1"/>
          </p:cNvSpPr>
          <p:nvPr>
            <p:ph sz="quarter" idx="15" hasCustomPrompt="1"/>
          </p:nvPr>
        </p:nvSpPr>
        <p:spPr>
          <a:xfrm>
            <a:off x="2029158" y="2838122"/>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0" name="Content Placeholder 15">
            <a:extLst>
              <a:ext uri="{FF2B5EF4-FFF2-40B4-BE49-F238E27FC236}">
                <a16:creationId xmlns:a16="http://schemas.microsoft.com/office/drawing/2014/main" id="{4DA6C57C-E2CB-484E-94E6-9AB8DC7DB4C5}"/>
              </a:ext>
            </a:extLst>
          </p:cNvPr>
          <p:cNvSpPr>
            <a:spLocks noGrp="1"/>
          </p:cNvSpPr>
          <p:nvPr>
            <p:ph sz="quarter" idx="16" hasCustomPrompt="1"/>
          </p:nvPr>
        </p:nvSpPr>
        <p:spPr>
          <a:xfrm>
            <a:off x="2029158" y="3379435"/>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1" name="Content Placeholder 15">
            <a:extLst>
              <a:ext uri="{FF2B5EF4-FFF2-40B4-BE49-F238E27FC236}">
                <a16:creationId xmlns:a16="http://schemas.microsoft.com/office/drawing/2014/main" id="{97E74E6E-CDEF-424A-B7CE-5B34A0AC34D6}"/>
              </a:ext>
            </a:extLst>
          </p:cNvPr>
          <p:cNvSpPr>
            <a:spLocks noGrp="1"/>
          </p:cNvSpPr>
          <p:nvPr>
            <p:ph sz="quarter" idx="17" hasCustomPrompt="1"/>
          </p:nvPr>
        </p:nvSpPr>
        <p:spPr>
          <a:xfrm>
            <a:off x="2029158" y="3928699"/>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22" name="Content Placeholder 15">
            <a:extLst>
              <a:ext uri="{FF2B5EF4-FFF2-40B4-BE49-F238E27FC236}">
                <a16:creationId xmlns:a16="http://schemas.microsoft.com/office/drawing/2014/main" id="{E7A1AA76-7517-4C53-B2A4-EE8B1C6ADDDF}"/>
              </a:ext>
            </a:extLst>
          </p:cNvPr>
          <p:cNvSpPr>
            <a:spLocks noGrp="1"/>
          </p:cNvSpPr>
          <p:nvPr>
            <p:ph sz="quarter" idx="18" hasCustomPrompt="1"/>
          </p:nvPr>
        </p:nvSpPr>
        <p:spPr>
          <a:xfrm>
            <a:off x="2029158" y="4476966"/>
            <a:ext cx="1786759" cy="430923"/>
          </a:xfrm>
          <a:prstGeom prst="rect">
            <a:avLst/>
          </a:prstGeom>
        </p:spPr>
        <p:txBody>
          <a:bodyPr anchor="t"/>
          <a:lstStyle>
            <a:lvl1pPr marL="0" indent="0" algn="l">
              <a:lnSpc>
                <a:spcPct val="150000"/>
              </a:lnSpc>
              <a:spcBef>
                <a:spcPts val="0"/>
              </a:spcBef>
              <a:spcAft>
                <a:spcPts val="0"/>
              </a:spcAft>
              <a:buNone/>
              <a:defRPr sz="1400" spc="100" baseline="0"/>
            </a:lvl1pPr>
          </a:lstStyle>
          <a:p>
            <a:pPr lvl="0"/>
            <a:r>
              <a:rPr lang="en-US"/>
              <a:t>Click to add text</a:t>
            </a:r>
          </a:p>
        </p:txBody>
      </p:sp>
      <p:sp>
        <p:nvSpPr>
          <p:cNvPr id="37" name="Text Placeholder 12">
            <a:extLst>
              <a:ext uri="{FF2B5EF4-FFF2-40B4-BE49-F238E27FC236}">
                <a16:creationId xmlns:a16="http://schemas.microsoft.com/office/drawing/2014/main" id="{273C9D83-2282-43F4-BB54-7CDA96B45560}"/>
              </a:ext>
            </a:extLst>
          </p:cNvPr>
          <p:cNvSpPr>
            <a:spLocks noGrp="1"/>
          </p:cNvSpPr>
          <p:nvPr>
            <p:ph type="body" sz="quarter" idx="19" hasCustomPrompt="1"/>
          </p:nvPr>
        </p:nvSpPr>
        <p:spPr>
          <a:xfrm>
            <a:off x="6298588" y="1307183"/>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38" name="Text Placeholder 12">
            <a:extLst>
              <a:ext uri="{FF2B5EF4-FFF2-40B4-BE49-F238E27FC236}">
                <a16:creationId xmlns:a16="http://schemas.microsoft.com/office/drawing/2014/main" id="{90C1AC4A-23E9-4676-A30E-E39B4342FF07}"/>
              </a:ext>
            </a:extLst>
          </p:cNvPr>
          <p:cNvSpPr>
            <a:spLocks noGrp="1"/>
          </p:cNvSpPr>
          <p:nvPr>
            <p:ph type="body" sz="quarter" idx="20" hasCustomPrompt="1"/>
          </p:nvPr>
        </p:nvSpPr>
        <p:spPr>
          <a:xfrm>
            <a:off x="6298588" y="3703828"/>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39" name="Text Placeholder 12">
            <a:extLst>
              <a:ext uri="{FF2B5EF4-FFF2-40B4-BE49-F238E27FC236}">
                <a16:creationId xmlns:a16="http://schemas.microsoft.com/office/drawing/2014/main" id="{2C256BCC-FED6-4D75-8C65-5967DD2E0194}"/>
              </a:ext>
            </a:extLst>
          </p:cNvPr>
          <p:cNvSpPr>
            <a:spLocks noGrp="1"/>
          </p:cNvSpPr>
          <p:nvPr>
            <p:ph type="body" sz="quarter" idx="21" hasCustomPrompt="1"/>
          </p:nvPr>
        </p:nvSpPr>
        <p:spPr>
          <a:xfrm>
            <a:off x="9033309" y="1307183"/>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40" name="Text Placeholder 12">
            <a:extLst>
              <a:ext uri="{FF2B5EF4-FFF2-40B4-BE49-F238E27FC236}">
                <a16:creationId xmlns:a16="http://schemas.microsoft.com/office/drawing/2014/main" id="{036A0378-B8F0-463A-A66D-83D798223E3C}"/>
              </a:ext>
            </a:extLst>
          </p:cNvPr>
          <p:cNvSpPr>
            <a:spLocks noGrp="1"/>
          </p:cNvSpPr>
          <p:nvPr>
            <p:ph type="body" sz="quarter" idx="22" hasCustomPrompt="1"/>
          </p:nvPr>
        </p:nvSpPr>
        <p:spPr>
          <a:xfrm>
            <a:off x="9033309" y="3703828"/>
            <a:ext cx="1783393" cy="1783055"/>
          </a:xfrm>
          <a:prstGeom prst="rect">
            <a:avLst/>
          </a:prstGeom>
        </p:spPr>
        <p:txBody>
          <a:bodyPr anchor="ctr"/>
          <a:lstStyle>
            <a:lvl1pPr marL="0" indent="0" algn="ctr">
              <a:lnSpc>
                <a:spcPct val="125000"/>
              </a:lnSpc>
              <a:spcBef>
                <a:spcPts val="0"/>
              </a:spcBef>
              <a:buNone/>
              <a:defRPr sz="2400" b="0" spc="100" baseline="0">
                <a:solidFill>
                  <a:schemeClr val="accent1"/>
                </a:solidFill>
                <a:latin typeface="Univers LT Std 45 Light" panose="020B0703030502020204" pitchFamily="34" charset="0"/>
              </a:defRPr>
            </a:lvl1pPr>
          </a:lstStyle>
          <a:p>
            <a:pPr lvl="0"/>
            <a:r>
              <a:rPr lang="en-US"/>
              <a:t>#</a:t>
            </a:r>
          </a:p>
        </p:txBody>
      </p:sp>
      <p:sp>
        <p:nvSpPr>
          <p:cNvPr id="2" name="Title 1">
            <a:extLst>
              <a:ext uri="{FF2B5EF4-FFF2-40B4-BE49-F238E27FC236}">
                <a16:creationId xmlns:a16="http://schemas.microsoft.com/office/drawing/2014/main" id="{82BDF22D-6760-4BDD-92EF-E940DCC023C0}"/>
              </a:ext>
            </a:extLst>
          </p:cNvPr>
          <p:cNvSpPr>
            <a:spLocks noGrp="1"/>
          </p:cNvSpPr>
          <p:nvPr>
            <p:ph type="title"/>
          </p:nvPr>
        </p:nvSpPr>
        <p:spPr>
          <a:xfrm>
            <a:off x="1267697" y="1369287"/>
            <a:ext cx="4079564" cy="1268810"/>
          </a:xfrm>
          <a:prstGeom prst="rect">
            <a:avLst/>
          </a:prstGeom>
        </p:spPr>
        <p:txBody>
          <a:bodyPr anchor="ctr"/>
          <a:lstStyle>
            <a:lvl1pPr>
              <a:lnSpc>
                <a:spcPct val="125000"/>
              </a:lnSpc>
              <a:defRPr lang="en-US" sz="2400" spc="100" baseline="0">
                <a:solidFill>
                  <a:schemeClr val="accent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2958022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king Great Products">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BAADBBE-F1E3-480E-BE79-B55DEF9410EF}"/>
              </a:ext>
              <a:ext uri="{C183D7F6-B498-43B3-948B-1728B52AA6E4}">
                <adec:decorative xmlns:adec="http://schemas.microsoft.com/office/drawing/2017/decorative" val="1"/>
              </a:ext>
            </a:extLst>
          </p:cNvPr>
          <p:cNvSpPr/>
          <p:nvPr userDrawn="1"/>
        </p:nvSpPr>
        <p:spPr>
          <a:xfrm>
            <a:off x="5397500" y="2009775"/>
            <a:ext cx="6794499" cy="283845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id="{A4C868C7-0B77-47B8-9C16-7F97AA9F0D4E}"/>
              </a:ext>
            </a:extLst>
          </p:cNvPr>
          <p:cNvSpPr>
            <a:spLocks noGrp="1"/>
          </p:cNvSpPr>
          <p:nvPr>
            <p:ph type="pic" sz="quarter" idx="13" hasCustomPrompt="1"/>
          </p:nvPr>
        </p:nvSpPr>
        <p:spPr>
          <a:xfrm>
            <a:off x="1" y="0"/>
            <a:ext cx="6311899" cy="6858000"/>
          </a:xfrm>
          <a:custGeom>
            <a:avLst/>
            <a:gdLst>
              <a:gd name="connsiteX0" fmla="*/ 0 w 6311899"/>
              <a:gd name="connsiteY0" fmla="*/ 0 h 6858000"/>
              <a:gd name="connsiteX1" fmla="*/ 6311899 w 6311899"/>
              <a:gd name="connsiteY1" fmla="*/ 0 h 6858000"/>
              <a:gd name="connsiteX2" fmla="*/ 6311899 w 6311899"/>
              <a:gd name="connsiteY2" fmla="*/ 2009775 h 6858000"/>
              <a:gd name="connsiteX3" fmla="*/ 5397499 w 6311899"/>
              <a:gd name="connsiteY3" fmla="*/ 2009775 h 6858000"/>
              <a:gd name="connsiteX4" fmla="*/ 5397499 w 6311899"/>
              <a:gd name="connsiteY4" fmla="*/ 4848225 h 6858000"/>
              <a:gd name="connsiteX5" fmla="*/ 6311899 w 6311899"/>
              <a:gd name="connsiteY5" fmla="*/ 4848225 h 6858000"/>
              <a:gd name="connsiteX6" fmla="*/ 6311899 w 6311899"/>
              <a:gd name="connsiteY6" fmla="*/ 6858000 h 6858000"/>
              <a:gd name="connsiteX7" fmla="*/ 0 w 6311899"/>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11899" h="6858000">
                <a:moveTo>
                  <a:pt x="0" y="0"/>
                </a:moveTo>
                <a:lnTo>
                  <a:pt x="6311899" y="0"/>
                </a:lnTo>
                <a:lnTo>
                  <a:pt x="6311899" y="2009775"/>
                </a:lnTo>
                <a:lnTo>
                  <a:pt x="5397499" y="2009775"/>
                </a:lnTo>
                <a:lnTo>
                  <a:pt x="5397499" y="4848225"/>
                </a:lnTo>
                <a:lnTo>
                  <a:pt x="6311899" y="4848225"/>
                </a:lnTo>
                <a:lnTo>
                  <a:pt x="6311899" y="6858000"/>
                </a:lnTo>
                <a:lnTo>
                  <a:pt x="0" y="6858000"/>
                </a:lnTo>
                <a:close/>
              </a:path>
            </a:pathLst>
          </a:custGeom>
        </p:spPr>
        <p:txBody>
          <a:bodyPr wrap="square">
            <a:noAutofit/>
          </a:bodyPr>
          <a:lstStyle>
            <a:lvl1pPr marL="0" indent="0" algn="ctr">
              <a:buNone/>
              <a:defRPr/>
            </a:lvl1pPr>
          </a:lstStyle>
          <a:p>
            <a:r>
              <a:rPr lang="en-US" dirty="0"/>
              <a:t>Click to add photo</a:t>
            </a:r>
          </a:p>
        </p:txBody>
      </p:sp>
      <p:sp>
        <p:nvSpPr>
          <p:cNvPr id="5" name="Date Placeholder 4">
            <a:extLst>
              <a:ext uri="{FF2B5EF4-FFF2-40B4-BE49-F238E27FC236}">
                <a16:creationId xmlns:a16="http://schemas.microsoft.com/office/drawing/2014/main" id="{6F4198D5-23F4-441A-AD0A-C6CD015E997C}"/>
              </a:ext>
            </a:extLst>
          </p:cNvPr>
          <p:cNvSpPr>
            <a:spLocks noGrp="1"/>
          </p:cNvSpPr>
          <p:nvPr>
            <p:ph type="dt" sz="half" idx="10"/>
          </p:nvPr>
        </p:nvSpPr>
        <p:spPr/>
        <p:txBody>
          <a:bodyPr/>
          <a:lstStyle>
            <a:lvl1pPr>
              <a:defRPr>
                <a:solidFill>
                  <a:schemeClr val="bg1"/>
                </a:solidFill>
              </a:defRPr>
            </a:lvl1pPr>
          </a:lstStyle>
          <a:p>
            <a:r>
              <a:rPr lang="en-US" dirty="0"/>
              <a:t>8/05/20XX</a:t>
            </a:r>
          </a:p>
        </p:txBody>
      </p:sp>
      <p:sp>
        <p:nvSpPr>
          <p:cNvPr id="16" name="Content Placeholder 15">
            <a:extLst>
              <a:ext uri="{FF2B5EF4-FFF2-40B4-BE49-F238E27FC236}">
                <a16:creationId xmlns:a16="http://schemas.microsoft.com/office/drawing/2014/main" id="{8E5DAC80-95FC-4BA1-98B2-5631FB3B0198}"/>
              </a:ext>
            </a:extLst>
          </p:cNvPr>
          <p:cNvSpPr>
            <a:spLocks noGrp="1"/>
          </p:cNvSpPr>
          <p:nvPr>
            <p:ph sz="quarter" idx="15" hasCustomPrompt="1"/>
          </p:nvPr>
        </p:nvSpPr>
        <p:spPr>
          <a:xfrm>
            <a:off x="6337298" y="3200401"/>
            <a:ext cx="5257799" cy="1701800"/>
          </a:xfrm>
          <a:prstGeom prst="rect">
            <a:avLst/>
          </a:prstGeom>
        </p:spPr>
        <p:txBody>
          <a:bodyPr/>
          <a:lstStyle>
            <a:lvl1pPr marL="0" indent="0">
              <a:lnSpc>
                <a:spcPct val="100000"/>
              </a:lnSpc>
              <a:spcBef>
                <a:spcPts val="0"/>
              </a:spcBef>
              <a:spcAft>
                <a:spcPts val="1200"/>
              </a:spcAft>
              <a:buNone/>
              <a:defRPr sz="1400" spc="100" baseline="0">
                <a:solidFill>
                  <a:schemeClr val="bg1"/>
                </a:solidFill>
              </a:defRPr>
            </a:lvl1pPr>
          </a:lstStyle>
          <a:p>
            <a:pPr lvl="0"/>
            <a:r>
              <a:rPr lang="en-US"/>
              <a:t>Click to add text</a:t>
            </a:r>
          </a:p>
        </p:txBody>
      </p:sp>
      <p:sp>
        <p:nvSpPr>
          <p:cNvPr id="12" name="Footer Placeholder 4">
            <a:extLst>
              <a:ext uri="{FF2B5EF4-FFF2-40B4-BE49-F238E27FC236}">
                <a16:creationId xmlns:a16="http://schemas.microsoft.com/office/drawing/2014/main" id="{464448FE-96B4-43C5-8721-4FBF69ED48B7}"/>
              </a:ext>
            </a:extLst>
          </p:cNvPr>
          <p:cNvSpPr>
            <a:spLocks noGrp="1"/>
          </p:cNvSpPr>
          <p:nvPr>
            <p:ph type="ftr" sz="quarter" idx="11"/>
          </p:nvPr>
        </p:nvSpPr>
        <p:spPr>
          <a:xfrm>
            <a:off x="6519230" y="6356350"/>
            <a:ext cx="3152912" cy="365125"/>
          </a:xfrm>
        </p:spPr>
        <p:txBody>
          <a:bodyPr/>
          <a:lstStyle>
            <a:lvl1pPr algn="l">
              <a:defRPr>
                <a:solidFill>
                  <a:schemeClr val="accent6">
                    <a:lumMod val="75000"/>
                  </a:schemeClr>
                </a:solidFill>
              </a:defRPr>
            </a:lvl1pPr>
          </a:lstStyle>
          <a:p>
            <a:r>
              <a:rPr lang="en-US" dirty="0"/>
              <a:t>Conference Presentation</a:t>
            </a:r>
          </a:p>
        </p:txBody>
      </p:sp>
      <p:sp>
        <p:nvSpPr>
          <p:cNvPr id="13" name="Slide Number Placeholder 5">
            <a:extLst>
              <a:ext uri="{FF2B5EF4-FFF2-40B4-BE49-F238E27FC236}">
                <a16:creationId xmlns:a16="http://schemas.microsoft.com/office/drawing/2014/main" id="{F8104834-0355-4576-A9E5-FF5B92B361FF}"/>
              </a:ext>
            </a:extLst>
          </p:cNvPr>
          <p:cNvSpPr>
            <a:spLocks noGrp="1"/>
          </p:cNvSpPr>
          <p:nvPr>
            <p:ph type="sldNum" sz="quarter" idx="12"/>
          </p:nvPr>
        </p:nvSpPr>
        <p:spPr>
          <a:xfrm>
            <a:off x="10510344" y="6356350"/>
            <a:ext cx="843455" cy="365125"/>
          </a:xfrm>
        </p:spPr>
        <p:txBody>
          <a:bodyPr/>
          <a:lstStyle>
            <a:lvl1pPr>
              <a:defRPr>
                <a:solidFill>
                  <a:schemeClr val="accent6">
                    <a:lumMod val="75000"/>
                  </a:schemeClr>
                </a:solidFill>
              </a:defRPr>
            </a:lvl1pPr>
          </a:lstStyle>
          <a:p>
            <a:fld id="{18D65601-5AE2-46FC-B138-694DDD2B510D}" type="slidenum">
              <a:rPr lang="en-US" smtClean="0"/>
              <a:pPr/>
              <a:t>‹#›</a:t>
            </a:fld>
            <a:endParaRPr lang="en-US" dirty="0"/>
          </a:p>
        </p:txBody>
      </p:sp>
      <p:sp>
        <p:nvSpPr>
          <p:cNvPr id="2" name="Title 1">
            <a:extLst>
              <a:ext uri="{FF2B5EF4-FFF2-40B4-BE49-F238E27FC236}">
                <a16:creationId xmlns:a16="http://schemas.microsoft.com/office/drawing/2014/main" id="{3AD2D377-D829-49CC-9253-683054B909F0}"/>
              </a:ext>
            </a:extLst>
          </p:cNvPr>
          <p:cNvSpPr>
            <a:spLocks noGrp="1"/>
          </p:cNvSpPr>
          <p:nvPr>
            <p:ph type="title"/>
          </p:nvPr>
        </p:nvSpPr>
        <p:spPr>
          <a:xfrm>
            <a:off x="6337298" y="2063075"/>
            <a:ext cx="5257799" cy="1268810"/>
          </a:xfrm>
          <a:prstGeom prst="rect">
            <a:avLst/>
          </a:prstGeom>
        </p:spPr>
        <p:txBody>
          <a:bodyPr anchor="ctr"/>
          <a:lstStyle>
            <a:lvl1pPr>
              <a:defRPr lang="en-US" sz="2400" spc="100" baseline="0">
                <a:solidFill>
                  <a:schemeClr val="bg1"/>
                </a:solidFill>
                <a:ea typeface="+mn-ea"/>
                <a:cs typeface="+mn-cs"/>
              </a:defRPr>
            </a:lvl1pPr>
          </a:lstStyle>
          <a:p>
            <a:pPr marL="0" lvl="0" indent="0">
              <a:lnSpc>
                <a:spcPct val="125000"/>
              </a:lnSpc>
              <a:spcBef>
                <a:spcPts val="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548123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EF32C8C7-5C6C-400B-AEC0-4D8178161B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b="0" cap="all" spc="150" baseline="0">
                <a:solidFill>
                  <a:schemeClr val="bg2">
                    <a:lumMod val="50000"/>
                  </a:schemeClr>
                </a:solidFill>
                <a:latin typeface="Univers Light" panose="020B0403020202020204" pitchFamily="34" charset="0"/>
              </a:defRPr>
            </a:lvl1pPr>
          </a:lstStyle>
          <a:p>
            <a:r>
              <a:rPr lang="en-US" dirty="0"/>
              <a:t>8/05/20XX</a:t>
            </a:r>
          </a:p>
        </p:txBody>
      </p:sp>
      <p:sp>
        <p:nvSpPr>
          <p:cNvPr id="5" name="Footer Placeholder 4">
            <a:extLst>
              <a:ext uri="{FF2B5EF4-FFF2-40B4-BE49-F238E27FC236}">
                <a16:creationId xmlns:a16="http://schemas.microsoft.com/office/drawing/2014/main" id="{4B7105D6-7B52-4B7D-9473-BCD571A93A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b="0" cap="all" spc="150" baseline="0">
                <a:solidFill>
                  <a:schemeClr val="bg2">
                    <a:lumMod val="50000"/>
                  </a:schemeClr>
                </a:solidFill>
                <a:latin typeface="Univers Light" panose="020B0403020202020204" pitchFamily="34" charset="0"/>
              </a:defRPr>
            </a:lvl1pPr>
          </a:lstStyle>
          <a:p>
            <a:r>
              <a:rPr lang="en-US" dirty="0"/>
              <a:t>Conference Presentation</a:t>
            </a:r>
          </a:p>
        </p:txBody>
      </p:sp>
      <p:sp>
        <p:nvSpPr>
          <p:cNvPr id="6" name="Slide Number Placeholder 5">
            <a:extLst>
              <a:ext uri="{FF2B5EF4-FFF2-40B4-BE49-F238E27FC236}">
                <a16:creationId xmlns:a16="http://schemas.microsoft.com/office/drawing/2014/main" id="{B13EAA0A-7090-4FA3-AD1C-CD45704040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b="0" spc="150" baseline="0">
                <a:solidFill>
                  <a:schemeClr val="bg2">
                    <a:lumMod val="50000"/>
                  </a:schemeClr>
                </a:solidFill>
                <a:latin typeface="Univers Light" panose="020B0403020202020204" pitchFamily="34" charset="0"/>
              </a:defRPr>
            </a:lvl1pPr>
          </a:lstStyle>
          <a:p>
            <a:fld id="{18D65601-5AE2-46FC-B138-694DDD2B510D}" type="slidenum">
              <a:rPr lang="en-US" smtClean="0"/>
              <a:pPr/>
              <a:t>‹#›</a:t>
            </a:fld>
            <a:endParaRPr lang="en-US" dirty="0"/>
          </a:p>
        </p:txBody>
      </p:sp>
      <p:sp>
        <p:nvSpPr>
          <p:cNvPr id="7" name="TextBox 6">
            <a:extLst>
              <a:ext uri="{FF2B5EF4-FFF2-40B4-BE49-F238E27FC236}">
                <a16:creationId xmlns:a16="http://schemas.microsoft.com/office/drawing/2014/main" id="{084DCE26-8B90-4B2C-883A-D5FFC365BF8A}"/>
              </a:ext>
            </a:extLst>
          </p:cNvPr>
          <p:cNvSpPr txBox="1"/>
          <p:nvPr userDrawn="1"/>
        </p:nvSpPr>
        <p:spPr>
          <a:xfrm>
            <a:off x="5637320" y="2974019"/>
            <a:ext cx="914400" cy="914400"/>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737433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F9B274D2-774F-4C24-A448-1EFB461A95EA}"/>
              </a:ext>
            </a:extLst>
          </p:cNvPr>
          <p:cNvSpPr>
            <a:spLocks noGrp="1"/>
          </p:cNvSpPr>
          <p:nvPr>
            <p:ph type="title"/>
          </p:nvPr>
        </p:nvSpPr>
        <p:spPr>
          <a:xfrm>
            <a:off x="995205" y="4965134"/>
            <a:ext cx="4333088" cy="1596004"/>
          </a:xfrm>
        </p:spPr>
        <p:txBody>
          <a:bodyPr/>
          <a:lstStyle/>
          <a:p>
            <a:r>
              <a:rPr lang="en-US" dirty="0"/>
              <a:t>Daft.ie</a:t>
            </a:r>
          </a:p>
        </p:txBody>
      </p:sp>
      <p:pic>
        <p:nvPicPr>
          <p:cNvPr id="74" name="Picture Placeholder 73" descr="A picture of three chairs against the wall">
            <a:extLst>
              <a:ext uri="{FF2B5EF4-FFF2-40B4-BE49-F238E27FC236}">
                <a16:creationId xmlns:a16="http://schemas.microsoft.com/office/drawing/2014/main" id="{70E8AD59-4DDD-4E2E-A6CA-FF1DE5BD8A44}"/>
              </a:ext>
            </a:extLst>
          </p:cNvPr>
          <p:cNvPicPr>
            <a:picLocks noGrp="1" noChangeAspect="1"/>
          </p:cNvPicPr>
          <p:nvPr>
            <p:ph type="pic" sz="quarter" idx="10"/>
          </p:nvPr>
        </p:nvPicPr>
        <p:blipFill rotWithShape="1">
          <a:blip r:embed="rId2" cstate="print">
            <a:extLst>
              <a:ext uri="{28A0092B-C50C-407E-A947-70E740481C1C}">
                <a14:useLocalDpi xmlns:a14="http://schemas.microsoft.com/office/drawing/2010/main"/>
              </a:ext>
            </a:extLst>
          </a:blip>
          <a:srcRect/>
          <a:stretch/>
        </p:blipFill>
        <p:spPr>
          <a:xfrm>
            <a:off x="2476500" y="622103"/>
            <a:ext cx="9715500" cy="3720928"/>
          </a:xfrm>
        </p:spPr>
      </p:pic>
      <p:sp>
        <p:nvSpPr>
          <p:cNvPr id="26" name="Text Placeholder 25">
            <a:extLst>
              <a:ext uri="{FF2B5EF4-FFF2-40B4-BE49-F238E27FC236}">
                <a16:creationId xmlns:a16="http://schemas.microsoft.com/office/drawing/2014/main" id="{C022D7CD-E026-4E29-BE4B-3FA7B1EB6A46}"/>
              </a:ext>
            </a:extLst>
          </p:cNvPr>
          <p:cNvSpPr>
            <a:spLocks noGrp="1"/>
          </p:cNvSpPr>
          <p:nvPr>
            <p:ph type="body" sz="quarter" idx="12"/>
          </p:nvPr>
        </p:nvSpPr>
        <p:spPr>
          <a:xfrm>
            <a:off x="6359337" y="5779363"/>
            <a:ext cx="2459114" cy="685430"/>
          </a:xfrm>
        </p:spPr>
        <p:txBody>
          <a:bodyPr/>
          <a:lstStyle/>
          <a:p>
            <a:r>
              <a:rPr lang="en-US" dirty="0"/>
              <a:t>Bruna </a:t>
            </a:r>
            <a:r>
              <a:rPr lang="en-US" dirty="0" err="1"/>
              <a:t>Abellaneda</a:t>
            </a:r>
            <a:endParaRPr lang="en-US" dirty="0"/>
          </a:p>
        </p:txBody>
      </p:sp>
      <p:sp>
        <p:nvSpPr>
          <p:cNvPr id="36" name="Text Placeholder 35">
            <a:extLst>
              <a:ext uri="{FF2B5EF4-FFF2-40B4-BE49-F238E27FC236}">
                <a16:creationId xmlns:a16="http://schemas.microsoft.com/office/drawing/2014/main" id="{AEEB6582-6001-4276-8F87-1470B6FA1488}"/>
              </a:ext>
            </a:extLst>
          </p:cNvPr>
          <p:cNvSpPr>
            <a:spLocks noGrp="1"/>
          </p:cNvSpPr>
          <p:nvPr>
            <p:ph type="body" sz="quarter" idx="13"/>
          </p:nvPr>
        </p:nvSpPr>
        <p:spPr>
          <a:xfrm>
            <a:off x="9299663" y="5791178"/>
            <a:ext cx="2459114" cy="685429"/>
          </a:xfrm>
        </p:spPr>
        <p:txBody>
          <a:bodyPr/>
          <a:lstStyle/>
          <a:p>
            <a:r>
              <a:rPr lang="en-US" dirty="0"/>
              <a:t>30/03/2022</a:t>
            </a:r>
          </a:p>
        </p:txBody>
      </p:sp>
    </p:spTree>
    <p:extLst>
      <p:ext uri="{BB962C8B-B14F-4D97-AF65-F5344CB8AC3E}">
        <p14:creationId xmlns:p14="http://schemas.microsoft.com/office/powerpoint/2010/main" val="14011993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 name="Text Placeholder 30">
            <a:extLst>
              <a:ext uri="{FF2B5EF4-FFF2-40B4-BE49-F238E27FC236}">
                <a16:creationId xmlns:a16="http://schemas.microsoft.com/office/drawing/2014/main" id="{4D4D4E20-249C-406C-BD90-01BEC46489C6}"/>
              </a:ext>
            </a:extLst>
          </p:cNvPr>
          <p:cNvSpPr>
            <a:spLocks noGrp="1"/>
          </p:cNvSpPr>
          <p:nvPr>
            <p:ph type="title"/>
          </p:nvPr>
        </p:nvSpPr>
        <p:spPr>
          <a:xfrm>
            <a:off x="6311898" y="2471206"/>
            <a:ext cx="5350010" cy="867398"/>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Call to action</a:t>
            </a:r>
          </a:p>
        </p:txBody>
      </p:sp>
      <p:pic>
        <p:nvPicPr>
          <p:cNvPr id="87" name="Picture Placeholder 86" descr="A person of a person clapping">
            <a:extLst>
              <a:ext uri="{FF2B5EF4-FFF2-40B4-BE49-F238E27FC236}">
                <a16:creationId xmlns:a16="http://schemas.microsoft.com/office/drawing/2014/main" id="{5B66E087-615D-4B7F-9491-E7B61FCBE483}"/>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1" y="0"/>
            <a:ext cx="6311899" cy="6858000"/>
          </a:xfrm>
        </p:spPr>
      </p:pic>
      <p:sp>
        <p:nvSpPr>
          <p:cNvPr id="32" name="Content Placeholder 31">
            <a:extLst>
              <a:ext uri="{FF2B5EF4-FFF2-40B4-BE49-F238E27FC236}">
                <a16:creationId xmlns:a16="http://schemas.microsoft.com/office/drawing/2014/main" id="{92C11CD2-BF1E-4CC9-83F6-2C46282A584F}"/>
              </a:ext>
            </a:extLst>
          </p:cNvPr>
          <p:cNvSpPr>
            <a:spLocks noGrp="1"/>
          </p:cNvSpPr>
          <p:nvPr>
            <p:ph sz="quarter" idx="16"/>
          </p:nvPr>
        </p:nvSpPr>
        <p:spPr>
          <a:xfrm>
            <a:off x="6311900" y="3282850"/>
            <a:ext cx="5350010" cy="1030734"/>
          </a:xfrm>
        </p:spPr>
        <p:txBody>
          <a:bodyPr/>
          <a:lstStyle/>
          <a:p>
            <a:r>
              <a:rPr lang="en-US" dirty="0"/>
              <a:t>Contoso is the best technology platform on the market​</a:t>
            </a:r>
          </a:p>
          <a:p>
            <a:r>
              <a:rPr lang="en-US" dirty="0"/>
              <a:t>Download Contoso to try it out and provide feedback​</a:t>
            </a:r>
          </a:p>
          <a:p>
            <a:r>
              <a:rPr lang="en-US" dirty="0"/>
              <a:t>​</a:t>
            </a:r>
          </a:p>
        </p:txBody>
      </p:sp>
      <p:sp>
        <p:nvSpPr>
          <p:cNvPr id="3" name="Date Placeholder 2">
            <a:extLst>
              <a:ext uri="{FF2B5EF4-FFF2-40B4-BE49-F238E27FC236}">
                <a16:creationId xmlns:a16="http://schemas.microsoft.com/office/drawing/2014/main" id="{91C3EE37-CF09-4F5B-9420-2F83F2DEF2AF}"/>
              </a:ext>
            </a:extLst>
          </p:cNvPr>
          <p:cNvSpPr>
            <a:spLocks noGrp="1"/>
          </p:cNvSpPr>
          <p:nvPr>
            <p:ph type="dt" sz="half" idx="10"/>
          </p:nvPr>
        </p:nvSpPr>
        <p:spPr>
          <a:xfrm>
            <a:off x="838200" y="6356350"/>
            <a:ext cx="2743200" cy="365125"/>
          </a:xfrm>
        </p:spPr>
        <p:txBody>
          <a:bodyPr/>
          <a:lstStyle/>
          <a:p>
            <a:r>
              <a:rPr lang="en-US" dirty="0"/>
              <a:t>8/05/20XX</a:t>
            </a:r>
          </a:p>
        </p:txBody>
      </p:sp>
      <p:sp>
        <p:nvSpPr>
          <p:cNvPr id="4" name="Footer Placeholder 3">
            <a:extLst>
              <a:ext uri="{FF2B5EF4-FFF2-40B4-BE49-F238E27FC236}">
                <a16:creationId xmlns:a16="http://schemas.microsoft.com/office/drawing/2014/main" id="{516AB2AE-A34B-483D-9A3B-6FF8FDB8B5FB}"/>
              </a:ext>
            </a:extLst>
          </p:cNvPr>
          <p:cNvSpPr>
            <a:spLocks noGrp="1"/>
          </p:cNvSpPr>
          <p:nvPr>
            <p:ph type="ftr" sz="quarter" idx="11"/>
          </p:nvPr>
        </p:nvSpPr>
        <p:spPr>
          <a:xfrm>
            <a:off x="6519230" y="6356350"/>
            <a:ext cx="3152912" cy="365125"/>
          </a:xfrm>
        </p:spPr>
        <p:txBody>
          <a:bodyPr/>
          <a:lstStyle/>
          <a:p>
            <a:r>
              <a:rPr lang="en-US" dirty="0"/>
              <a:t>Conference Presentation</a:t>
            </a:r>
          </a:p>
        </p:txBody>
      </p:sp>
      <p:sp>
        <p:nvSpPr>
          <p:cNvPr id="5" name="Slide Number Placeholder 4">
            <a:extLst>
              <a:ext uri="{FF2B5EF4-FFF2-40B4-BE49-F238E27FC236}">
                <a16:creationId xmlns:a16="http://schemas.microsoft.com/office/drawing/2014/main" id="{E5969419-8F34-4DA7-AE42-353928399E84}"/>
              </a:ext>
            </a:extLst>
          </p:cNvPr>
          <p:cNvSpPr>
            <a:spLocks noGrp="1"/>
          </p:cNvSpPr>
          <p:nvPr>
            <p:ph type="sldNum" sz="quarter" idx="12"/>
          </p:nvPr>
        </p:nvSpPr>
        <p:spPr>
          <a:xfrm>
            <a:off x="10510344" y="6356350"/>
            <a:ext cx="843455" cy="365125"/>
          </a:xfrm>
        </p:spPr>
        <p:txBody>
          <a:bodyPr/>
          <a:lstStyle/>
          <a:p>
            <a:fld id="{18D65601-5AE2-46FC-B138-694DDD2B510D}" type="slidenum">
              <a:rPr lang="en-US" smtClean="0"/>
              <a:pPr/>
              <a:t>10</a:t>
            </a:fld>
            <a:endParaRPr lang="en-US" dirty="0"/>
          </a:p>
        </p:txBody>
      </p:sp>
    </p:spTree>
    <p:extLst>
      <p:ext uri="{BB962C8B-B14F-4D97-AF65-F5344CB8AC3E}">
        <p14:creationId xmlns:p14="http://schemas.microsoft.com/office/powerpoint/2010/main" val="1281836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3" name="Picture Placeholder 52" descr="A person with his hand on his chin">
            <a:extLst>
              <a:ext uri="{FF2B5EF4-FFF2-40B4-BE49-F238E27FC236}">
                <a16:creationId xmlns:a16="http://schemas.microsoft.com/office/drawing/2014/main" id="{0DA54412-8469-4051-A52D-3729F2410ADF}"/>
              </a:ext>
            </a:extLst>
          </p:cNvPr>
          <p:cNvPicPr>
            <a:picLocks noGrp="1" noChangeAspect="1"/>
          </p:cNvPicPr>
          <p:nvPr>
            <p:ph type="pic" sz="quarter" idx="17"/>
          </p:nvPr>
        </p:nvPicPr>
        <p:blipFill rotWithShape="1">
          <a:blip r:embed="rId2">
            <a:extLst>
              <a:ext uri="{28A0092B-C50C-407E-A947-70E740481C1C}">
                <a14:useLocalDpi xmlns:a14="http://schemas.microsoft.com/office/drawing/2010/main"/>
              </a:ext>
            </a:extLst>
          </a:blip>
          <a:srcRect/>
          <a:stretch/>
        </p:blipFill>
        <p:spPr>
          <a:xfrm>
            <a:off x="0" y="0"/>
            <a:ext cx="12192000" cy="6858000"/>
          </a:xfrm>
        </p:spPr>
      </p:pic>
      <p:sp>
        <p:nvSpPr>
          <p:cNvPr id="45" name="Rectangle 44">
            <a:extLst>
              <a:ext uri="{FF2B5EF4-FFF2-40B4-BE49-F238E27FC236}">
                <a16:creationId xmlns:a16="http://schemas.microsoft.com/office/drawing/2014/main" id="{194AB131-F9C1-48DB-AD3A-5C074FBC4665}"/>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descr="Man with yellow sweater and white dress shirt thinking">
            <a:extLst>
              <a:ext uri="{FF2B5EF4-FFF2-40B4-BE49-F238E27FC236}">
                <a16:creationId xmlns:a16="http://schemas.microsoft.com/office/drawing/2014/main" id="{96447938-7FB6-4750-890E-6E4730B33E84}"/>
              </a:ext>
            </a:extLst>
          </p:cNvPr>
          <p:cNvSpPr/>
          <p:nvPr/>
        </p:nvSpPr>
        <p:spPr>
          <a:xfrm>
            <a:off x="828974" y="32659"/>
            <a:ext cx="7461956" cy="6825341"/>
          </a:xfrm>
          <a:custGeom>
            <a:avLst/>
            <a:gdLst>
              <a:gd name="connsiteX0" fmla="*/ 2144889 w 7461956"/>
              <a:gd name="connsiteY0" fmla="*/ 0 h 6897511"/>
              <a:gd name="connsiteX1" fmla="*/ 2190045 w 7461956"/>
              <a:gd name="connsiteY1" fmla="*/ 609600 h 6897511"/>
              <a:gd name="connsiteX2" fmla="*/ 2144889 w 7461956"/>
              <a:gd name="connsiteY2" fmla="*/ 654756 h 6897511"/>
              <a:gd name="connsiteX3" fmla="*/ 2088445 w 7461956"/>
              <a:gd name="connsiteY3" fmla="*/ 722489 h 6897511"/>
              <a:gd name="connsiteX4" fmla="*/ 45156 w 7461956"/>
              <a:gd name="connsiteY4" fmla="*/ 722489 h 6897511"/>
              <a:gd name="connsiteX5" fmla="*/ 45156 w 7461956"/>
              <a:gd name="connsiteY5" fmla="*/ 6073422 h 6897511"/>
              <a:gd name="connsiteX6" fmla="*/ 0 w 7461956"/>
              <a:gd name="connsiteY6" fmla="*/ 6220178 h 6897511"/>
              <a:gd name="connsiteX7" fmla="*/ 56445 w 7461956"/>
              <a:gd name="connsiteY7" fmla="*/ 6310489 h 6897511"/>
              <a:gd name="connsiteX8" fmla="*/ 22578 w 7461956"/>
              <a:gd name="connsiteY8" fmla="*/ 6897511 h 6897511"/>
              <a:gd name="connsiteX9" fmla="*/ 7439378 w 7461956"/>
              <a:gd name="connsiteY9" fmla="*/ 6897511 h 6897511"/>
              <a:gd name="connsiteX10" fmla="*/ 7461956 w 7461956"/>
              <a:gd name="connsiteY10" fmla="*/ 6445956 h 6897511"/>
              <a:gd name="connsiteX11" fmla="*/ 7461956 w 7461956"/>
              <a:gd name="connsiteY11" fmla="*/ 6276622 h 6897511"/>
              <a:gd name="connsiteX12" fmla="*/ 7394222 w 7461956"/>
              <a:gd name="connsiteY12" fmla="*/ 6005689 h 6897511"/>
              <a:gd name="connsiteX13" fmla="*/ 7394222 w 7461956"/>
              <a:gd name="connsiteY13" fmla="*/ 745067 h 6897511"/>
              <a:gd name="connsiteX14" fmla="*/ 4346222 w 7461956"/>
              <a:gd name="connsiteY14" fmla="*/ 745067 h 6897511"/>
              <a:gd name="connsiteX15" fmla="*/ 4267200 w 7461956"/>
              <a:gd name="connsiteY15" fmla="*/ 654756 h 6897511"/>
              <a:gd name="connsiteX16" fmla="*/ 4131733 w 7461956"/>
              <a:gd name="connsiteY16" fmla="*/ 496711 h 6897511"/>
              <a:gd name="connsiteX17" fmla="*/ 4131733 w 7461956"/>
              <a:gd name="connsiteY17" fmla="*/ 33867 h 6897511"/>
              <a:gd name="connsiteX18" fmla="*/ 2144889 w 7461956"/>
              <a:gd name="connsiteY18" fmla="*/ 0 h 689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461956" h="6897511">
                <a:moveTo>
                  <a:pt x="2144889" y="0"/>
                </a:moveTo>
                <a:lnTo>
                  <a:pt x="2190045" y="609600"/>
                </a:lnTo>
                <a:lnTo>
                  <a:pt x="2144889" y="654756"/>
                </a:lnTo>
                <a:lnTo>
                  <a:pt x="2088445" y="722489"/>
                </a:lnTo>
                <a:lnTo>
                  <a:pt x="45156" y="722489"/>
                </a:lnTo>
                <a:lnTo>
                  <a:pt x="45156" y="6073422"/>
                </a:lnTo>
                <a:lnTo>
                  <a:pt x="0" y="6220178"/>
                </a:lnTo>
                <a:lnTo>
                  <a:pt x="56445" y="6310489"/>
                </a:lnTo>
                <a:lnTo>
                  <a:pt x="22578" y="6897511"/>
                </a:lnTo>
                <a:lnTo>
                  <a:pt x="7439378" y="6897511"/>
                </a:lnTo>
                <a:lnTo>
                  <a:pt x="7461956" y="6445956"/>
                </a:lnTo>
                <a:lnTo>
                  <a:pt x="7461956" y="6276622"/>
                </a:lnTo>
                <a:lnTo>
                  <a:pt x="7394222" y="6005689"/>
                </a:lnTo>
                <a:lnTo>
                  <a:pt x="7394222" y="745067"/>
                </a:lnTo>
                <a:lnTo>
                  <a:pt x="4346222" y="745067"/>
                </a:lnTo>
                <a:lnTo>
                  <a:pt x="4267200" y="654756"/>
                </a:lnTo>
                <a:lnTo>
                  <a:pt x="4131733" y="496711"/>
                </a:lnTo>
                <a:lnTo>
                  <a:pt x="4131733" y="33867"/>
                </a:lnTo>
                <a:lnTo>
                  <a:pt x="2144889" y="0"/>
                </a:lnTo>
                <a:close/>
              </a:path>
            </a:pathLst>
          </a:custGeom>
          <a:blipFill>
            <a:blip r:embed="rId3" cstate="print">
              <a:alphaModFix/>
              <a:extLst>
                <a:ext uri="{28A0092B-C50C-407E-A947-70E740481C1C}">
                  <a14:useLocalDpi xmlns:a14="http://schemas.microsoft.com/office/drawing/2010/main"/>
                </a:ext>
              </a:extLst>
            </a:blip>
            <a:stretch>
              <a:fillRect b="-47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7" name="Straight Connector 46">
            <a:extLst>
              <a:ext uri="{FF2B5EF4-FFF2-40B4-BE49-F238E27FC236}">
                <a16:creationId xmlns:a16="http://schemas.microsoft.com/office/drawing/2014/main" id="{6AE9ED3E-A3FD-4FE3-BD8B-BC4B8C020562}"/>
              </a:ext>
              <a:ext uri="{C183D7F6-B498-43B3-948B-1728B52AA6E4}">
                <adec:decorative xmlns:adec="http://schemas.microsoft.com/office/drawing/2017/decorative" val="1"/>
              </a:ext>
            </a:extLst>
          </p:cNvPr>
          <p:cNvCxnSpPr>
            <a:cxnSpLocks/>
          </p:cNvCxnSpPr>
          <p:nvPr/>
        </p:nvCxnSpPr>
        <p:spPr>
          <a:xfrm>
            <a:off x="7803075" y="0"/>
            <a:ext cx="0" cy="2991173"/>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 Placeholder 8">
            <a:extLst>
              <a:ext uri="{FF2B5EF4-FFF2-40B4-BE49-F238E27FC236}">
                <a16:creationId xmlns:a16="http://schemas.microsoft.com/office/drawing/2014/main" id="{E8948999-3956-4D11-B059-3699485A1E22}"/>
              </a:ext>
            </a:extLst>
          </p:cNvPr>
          <p:cNvSpPr>
            <a:spLocks noGrp="1"/>
          </p:cNvSpPr>
          <p:nvPr>
            <p:ph type="title"/>
          </p:nvPr>
        </p:nvSpPr>
        <p:spPr>
          <a:xfrm>
            <a:off x="8078765" y="2371063"/>
            <a:ext cx="3193926" cy="999451"/>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Thank you</a:t>
            </a:r>
          </a:p>
        </p:txBody>
      </p:sp>
      <p:sp>
        <p:nvSpPr>
          <p:cNvPr id="10" name="Content Placeholder 9">
            <a:extLst>
              <a:ext uri="{FF2B5EF4-FFF2-40B4-BE49-F238E27FC236}">
                <a16:creationId xmlns:a16="http://schemas.microsoft.com/office/drawing/2014/main" id="{76A2679D-6071-424D-B3C5-5A49D6B5E468}"/>
              </a:ext>
            </a:extLst>
          </p:cNvPr>
          <p:cNvSpPr>
            <a:spLocks noGrp="1"/>
          </p:cNvSpPr>
          <p:nvPr>
            <p:ph sz="quarter" idx="16"/>
          </p:nvPr>
        </p:nvSpPr>
        <p:spPr>
          <a:xfrm>
            <a:off x="8078765" y="3267882"/>
            <a:ext cx="3193926" cy="2203224"/>
          </a:xfrm>
        </p:spPr>
        <p:txBody>
          <a:bodyPr/>
          <a:lstStyle/>
          <a:p>
            <a:r>
              <a:rPr lang="en-US" dirty="0"/>
              <a:t>Mirjam Nilsson​​</a:t>
            </a:r>
          </a:p>
          <a:p>
            <a:r>
              <a:rPr lang="en-US" dirty="0"/>
              <a:t>206-555-0146​</a:t>
            </a:r>
          </a:p>
          <a:p>
            <a:r>
              <a:rPr lang="en-US" dirty="0"/>
              <a:t>mirjam@contoso.com​</a:t>
            </a:r>
          </a:p>
          <a:p>
            <a:r>
              <a:rPr lang="en-US" dirty="0"/>
              <a:t>www.contoso.com​</a:t>
            </a:r>
          </a:p>
        </p:txBody>
      </p:sp>
      <p:sp>
        <p:nvSpPr>
          <p:cNvPr id="3" name="Date Placeholder 2">
            <a:extLst>
              <a:ext uri="{FF2B5EF4-FFF2-40B4-BE49-F238E27FC236}">
                <a16:creationId xmlns:a16="http://schemas.microsoft.com/office/drawing/2014/main" id="{AF71F7A7-FCB0-4470-8152-34B616A9BD11}"/>
              </a:ext>
            </a:extLst>
          </p:cNvPr>
          <p:cNvSpPr>
            <a:spLocks noGrp="1"/>
          </p:cNvSpPr>
          <p:nvPr>
            <p:ph type="dt" sz="half" idx="10"/>
          </p:nvPr>
        </p:nvSpPr>
        <p:spPr>
          <a:xfrm>
            <a:off x="838200" y="6356350"/>
            <a:ext cx="2743200" cy="365125"/>
          </a:xfrm>
        </p:spPr>
        <p:txBody>
          <a:bodyPr/>
          <a:lstStyle/>
          <a:p>
            <a:r>
              <a:rPr lang="en-US" dirty="0"/>
              <a:t>8/05/20XX</a:t>
            </a:r>
          </a:p>
        </p:txBody>
      </p:sp>
      <p:sp>
        <p:nvSpPr>
          <p:cNvPr id="4" name="Footer Placeholder 3">
            <a:extLst>
              <a:ext uri="{FF2B5EF4-FFF2-40B4-BE49-F238E27FC236}">
                <a16:creationId xmlns:a16="http://schemas.microsoft.com/office/drawing/2014/main" id="{65613933-5920-45A7-9855-27C887FBCCDA}"/>
              </a:ext>
            </a:extLst>
          </p:cNvPr>
          <p:cNvSpPr>
            <a:spLocks noGrp="1"/>
          </p:cNvSpPr>
          <p:nvPr>
            <p:ph type="ftr" sz="quarter" idx="11"/>
          </p:nvPr>
        </p:nvSpPr>
        <p:spPr>
          <a:xfrm>
            <a:off x="4038600" y="6356350"/>
            <a:ext cx="4114800" cy="365125"/>
          </a:xfrm>
        </p:spPr>
        <p:txBody>
          <a:bodyPr/>
          <a:lstStyle/>
          <a:p>
            <a:r>
              <a:rPr lang="en-US" dirty="0"/>
              <a:t>Conference Presentation</a:t>
            </a:r>
          </a:p>
        </p:txBody>
      </p:sp>
      <p:sp>
        <p:nvSpPr>
          <p:cNvPr id="5" name="Slide Number Placeholder 4">
            <a:extLst>
              <a:ext uri="{FF2B5EF4-FFF2-40B4-BE49-F238E27FC236}">
                <a16:creationId xmlns:a16="http://schemas.microsoft.com/office/drawing/2014/main" id="{D635C0AD-B05B-4C54-AD82-229A2A3920AB}"/>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11</a:t>
            </a:fld>
            <a:endParaRPr lang="en-US" dirty="0"/>
          </a:p>
        </p:txBody>
      </p:sp>
    </p:spTree>
    <p:extLst>
      <p:ext uri="{BB962C8B-B14F-4D97-AF65-F5344CB8AC3E}">
        <p14:creationId xmlns:p14="http://schemas.microsoft.com/office/powerpoint/2010/main" val="3260611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CBCB163A-DD49-4E4B-9289-C8ABBE6C2E23}"/>
              </a:ext>
            </a:extLst>
          </p:cNvPr>
          <p:cNvSpPr>
            <a:spLocks noGrp="1"/>
          </p:cNvSpPr>
          <p:nvPr>
            <p:ph type="title"/>
          </p:nvPr>
        </p:nvSpPr>
        <p:spPr>
          <a:xfrm>
            <a:off x="6337298" y="2063075"/>
            <a:ext cx="5257799" cy="1268810"/>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Any questions?</a:t>
            </a:r>
          </a:p>
        </p:txBody>
      </p:sp>
      <p:pic>
        <p:nvPicPr>
          <p:cNvPr id="173" name="Picture Placeholder 172" descr="A group of people raising their hands">
            <a:extLst>
              <a:ext uri="{FF2B5EF4-FFF2-40B4-BE49-F238E27FC236}">
                <a16:creationId xmlns:a16="http://schemas.microsoft.com/office/drawing/2014/main" id="{971515B1-92BF-428B-805A-F5D5532285FB}"/>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1" y="0"/>
            <a:ext cx="6311899" cy="6858000"/>
          </a:xfrm>
        </p:spPr>
      </p:pic>
      <p:sp>
        <p:nvSpPr>
          <p:cNvPr id="2" name="Date Placeholder 1">
            <a:extLst>
              <a:ext uri="{FF2B5EF4-FFF2-40B4-BE49-F238E27FC236}">
                <a16:creationId xmlns:a16="http://schemas.microsoft.com/office/drawing/2014/main" id="{3D619EF3-D2C1-45EC-8BA2-EEA19200AA50}"/>
              </a:ext>
            </a:extLst>
          </p:cNvPr>
          <p:cNvSpPr>
            <a:spLocks noGrp="1"/>
          </p:cNvSpPr>
          <p:nvPr>
            <p:ph type="dt" sz="half" idx="10"/>
          </p:nvPr>
        </p:nvSpPr>
        <p:spPr>
          <a:xfrm>
            <a:off x="838200" y="6356350"/>
            <a:ext cx="2743200" cy="365125"/>
          </a:xfrm>
        </p:spPr>
        <p:txBody>
          <a:bodyPr/>
          <a:lstStyle/>
          <a:p>
            <a:r>
              <a:rPr lang="en-US" dirty="0"/>
              <a:t>30/03/2022</a:t>
            </a:r>
          </a:p>
        </p:txBody>
      </p:sp>
      <p:sp>
        <p:nvSpPr>
          <p:cNvPr id="4" name="Slide Number Placeholder 3">
            <a:extLst>
              <a:ext uri="{FF2B5EF4-FFF2-40B4-BE49-F238E27FC236}">
                <a16:creationId xmlns:a16="http://schemas.microsoft.com/office/drawing/2014/main" id="{1599C981-FFE0-4DE7-BCE3-2AFFA0D61B83}"/>
              </a:ext>
            </a:extLst>
          </p:cNvPr>
          <p:cNvSpPr>
            <a:spLocks noGrp="1"/>
          </p:cNvSpPr>
          <p:nvPr>
            <p:ph type="sldNum" sz="quarter" idx="12"/>
          </p:nvPr>
        </p:nvSpPr>
        <p:spPr>
          <a:xfrm>
            <a:off x="10510344" y="6356350"/>
            <a:ext cx="843455" cy="365125"/>
          </a:xfrm>
        </p:spPr>
        <p:txBody>
          <a:bodyPr/>
          <a:lstStyle/>
          <a:p>
            <a:fld id="{18D65601-5AE2-46FC-B138-694DDD2B510D}" type="slidenum">
              <a:rPr lang="en-US" smtClean="0"/>
              <a:pPr/>
              <a:t>12</a:t>
            </a:fld>
            <a:endParaRPr lang="en-US" dirty="0"/>
          </a:p>
        </p:txBody>
      </p:sp>
    </p:spTree>
    <p:extLst>
      <p:ext uri="{BB962C8B-B14F-4D97-AF65-F5344CB8AC3E}">
        <p14:creationId xmlns:p14="http://schemas.microsoft.com/office/powerpoint/2010/main" val="4056131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F7B7E5B3-F6B1-4A5C-A942-9728FEC5764C}"/>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a:extLst>
              <a:ext uri="{FF2B5EF4-FFF2-40B4-BE49-F238E27FC236}">
                <a16:creationId xmlns:a16="http://schemas.microsoft.com/office/drawing/2014/main" id="{11C0FA35-FBFE-4B23-B0D5-ECBC4C90532E}"/>
              </a:ext>
              <a:ext uri="{C183D7F6-B498-43B3-948B-1728B52AA6E4}">
                <adec:decorative xmlns:adec="http://schemas.microsoft.com/office/drawing/2017/decorative" val="1"/>
              </a:ext>
            </a:extLst>
          </p:cNvPr>
          <p:cNvCxnSpPr>
            <a:cxnSpLocks/>
          </p:cNvCxnSpPr>
          <p:nvPr/>
        </p:nvCxnSpPr>
        <p:spPr>
          <a:xfrm>
            <a:off x="1389360" y="0"/>
            <a:ext cx="0" cy="1713387"/>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9" name="Text Placeholder 18">
            <a:extLst>
              <a:ext uri="{FF2B5EF4-FFF2-40B4-BE49-F238E27FC236}">
                <a16:creationId xmlns:a16="http://schemas.microsoft.com/office/drawing/2014/main" id="{39B2324E-969D-4802-8BB3-E6EC3E221464}"/>
              </a:ext>
            </a:extLst>
          </p:cNvPr>
          <p:cNvSpPr>
            <a:spLocks noGrp="1"/>
          </p:cNvSpPr>
          <p:nvPr>
            <p:ph type="title"/>
          </p:nvPr>
        </p:nvSpPr>
        <p:spPr>
          <a:xfrm>
            <a:off x="1675242" y="1418953"/>
            <a:ext cx="5362575" cy="495691"/>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dirty="0"/>
              <a:t>Outline?</a:t>
            </a:r>
            <a:endParaRPr lang="en-US" noProof="0" dirty="0"/>
          </a:p>
        </p:txBody>
      </p:sp>
      <p:sp>
        <p:nvSpPr>
          <p:cNvPr id="28" name="Content Placeholder 27">
            <a:extLst>
              <a:ext uri="{FF2B5EF4-FFF2-40B4-BE49-F238E27FC236}">
                <a16:creationId xmlns:a16="http://schemas.microsoft.com/office/drawing/2014/main" id="{29909120-B013-4872-BAFC-11D63AAABDD4}"/>
              </a:ext>
            </a:extLst>
          </p:cNvPr>
          <p:cNvSpPr>
            <a:spLocks noGrp="1"/>
          </p:cNvSpPr>
          <p:nvPr>
            <p:ph sz="quarter" idx="15"/>
          </p:nvPr>
        </p:nvSpPr>
        <p:spPr>
          <a:xfrm>
            <a:off x="1675242" y="2051170"/>
            <a:ext cx="5362575" cy="3532188"/>
          </a:xfrm>
        </p:spPr>
        <p:txBody>
          <a:bodyPr/>
          <a:lstStyle/>
          <a:p>
            <a:r>
              <a:rPr lang="en-US" dirty="0"/>
              <a:t>Competitors</a:t>
            </a:r>
          </a:p>
          <a:p>
            <a:r>
              <a:rPr lang="en-US" dirty="0"/>
              <a:t>Why Daft​</a:t>
            </a:r>
          </a:p>
          <a:p>
            <a:r>
              <a:rPr lang="en-US" dirty="0"/>
              <a:t>Structure​</a:t>
            </a:r>
          </a:p>
          <a:p>
            <a:r>
              <a:rPr lang="en-US" dirty="0"/>
              <a:t>Stack/Frameworks</a:t>
            </a:r>
          </a:p>
          <a:p>
            <a:r>
              <a:rPr lang="en-US" dirty="0"/>
              <a:t>Challenges​</a:t>
            </a:r>
          </a:p>
          <a:p>
            <a:r>
              <a:rPr lang="en-US" dirty="0"/>
              <a:t>Future work​</a:t>
            </a:r>
          </a:p>
          <a:p>
            <a:r>
              <a:rPr lang="en-US" dirty="0"/>
              <a:t>Cloud​</a:t>
            </a:r>
          </a:p>
          <a:p>
            <a:r>
              <a:rPr lang="en-US" dirty="0"/>
              <a:t>Questions</a:t>
            </a:r>
          </a:p>
        </p:txBody>
      </p:sp>
      <p:sp>
        <p:nvSpPr>
          <p:cNvPr id="3" name="Date Placeholder 2">
            <a:extLst>
              <a:ext uri="{FF2B5EF4-FFF2-40B4-BE49-F238E27FC236}">
                <a16:creationId xmlns:a16="http://schemas.microsoft.com/office/drawing/2014/main" id="{7C7F794E-8D8D-4E1B-9A9D-F5A6A9E31FF9}"/>
              </a:ext>
            </a:extLst>
          </p:cNvPr>
          <p:cNvSpPr>
            <a:spLocks noGrp="1"/>
          </p:cNvSpPr>
          <p:nvPr>
            <p:ph type="dt" sz="half" idx="10"/>
          </p:nvPr>
        </p:nvSpPr>
        <p:spPr>
          <a:xfrm>
            <a:off x="838200" y="6356350"/>
            <a:ext cx="2743200" cy="365125"/>
          </a:xfrm>
        </p:spPr>
        <p:txBody>
          <a:bodyPr/>
          <a:lstStyle/>
          <a:p>
            <a:r>
              <a:rPr lang="en-US" dirty="0"/>
              <a:t>30/03/2022</a:t>
            </a:r>
          </a:p>
        </p:txBody>
      </p:sp>
      <p:sp>
        <p:nvSpPr>
          <p:cNvPr id="4" name="Footer Placeholder 3">
            <a:extLst>
              <a:ext uri="{FF2B5EF4-FFF2-40B4-BE49-F238E27FC236}">
                <a16:creationId xmlns:a16="http://schemas.microsoft.com/office/drawing/2014/main" id="{97DA5921-BFDC-41F2-85DA-24C802F282CD}"/>
              </a:ext>
            </a:extLst>
          </p:cNvPr>
          <p:cNvSpPr>
            <a:spLocks noGrp="1"/>
          </p:cNvSpPr>
          <p:nvPr>
            <p:ph type="ftr" sz="quarter" idx="11"/>
          </p:nvPr>
        </p:nvSpPr>
        <p:spPr>
          <a:xfrm>
            <a:off x="4038600" y="6356350"/>
            <a:ext cx="4114800" cy="365125"/>
          </a:xfrm>
        </p:spPr>
        <p:txBody>
          <a:bodyPr/>
          <a:lstStyle/>
          <a:p>
            <a:r>
              <a:rPr lang="en-US" dirty="0"/>
              <a:t>Conference Presentation</a:t>
            </a:r>
          </a:p>
        </p:txBody>
      </p:sp>
      <p:sp>
        <p:nvSpPr>
          <p:cNvPr id="5" name="Slide Number Placeholder 4">
            <a:extLst>
              <a:ext uri="{FF2B5EF4-FFF2-40B4-BE49-F238E27FC236}">
                <a16:creationId xmlns:a16="http://schemas.microsoft.com/office/drawing/2014/main" id="{646665B6-F02E-4FF8-AEBC-BEFA35EAFC65}"/>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2</a:t>
            </a:fld>
            <a:endParaRPr lang="en-US" dirty="0"/>
          </a:p>
        </p:txBody>
      </p:sp>
    </p:spTree>
    <p:extLst>
      <p:ext uri="{BB962C8B-B14F-4D97-AF65-F5344CB8AC3E}">
        <p14:creationId xmlns:p14="http://schemas.microsoft.com/office/powerpoint/2010/main" val="7440073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28">
            <a:extLst>
              <a:ext uri="{FF2B5EF4-FFF2-40B4-BE49-F238E27FC236}">
                <a16:creationId xmlns:a16="http://schemas.microsoft.com/office/drawing/2014/main" id="{6A070758-9539-49E3-9A13-06037269F5F0}"/>
              </a:ext>
            </a:extLst>
          </p:cNvPr>
          <p:cNvSpPr>
            <a:spLocks noGrp="1"/>
          </p:cNvSpPr>
          <p:nvPr>
            <p:ph type="title"/>
          </p:nvPr>
        </p:nvSpPr>
        <p:spPr>
          <a:xfrm rot="16200000">
            <a:off x="-810973" y="4189152"/>
            <a:ext cx="3121302" cy="469478"/>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Competitors</a:t>
            </a:r>
          </a:p>
        </p:txBody>
      </p:sp>
      <p:sp>
        <p:nvSpPr>
          <p:cNvPr id="27" name="Text Placeholder 26">
            <a:extLst>
              <a:ext uri="{FF2B5EF4-FFF2-40B4-BE49-F238E27FC236}">
                <a16:creationId xmlns:a16="http://schemas.microsoft.com/office/drawing/2014/main" id="{8CB3BA1F-61EC-43EA-B954-8D7BA548F23B}"/>
              </a:ext>
            </a:extLst>
          </p:cNvPr>
          <p:cNvSpPr>
            <a:spLocks noGrp="1"/>
          </p:cNvSpPr>
          <p:nvPr>
            <p:ph type="body" sz="quarter" idx="14"/>
          </p:nvPr>
        </p:nvSpPr>
        <p:spPr>
          <a:xfrm>
            <a:off x="6750189" y="2396358"/>
            <a:ext cx="3266975" cy="326687"/>
          </a:xfrm>
        </p:spPr>
        <p:txBody>
          <a:bodyPr/>
          <a:lstStyle/>
          <a:p>
            <a:r>
              <a:rPr lang="en-US" dirty="0"/>
              <a:t>​​</a:t>
            </a:r>
          </a:p>
        </p:txBody>
      </p:sp>
      <p:sp>
        <p:nvSpPr>
          <p:cNvPr id="36" name="Content Placeholder 35">
            <a:extLst>
              <a:ext uri="{FF2B5EF4-FFF2-40B4-BE49-F238E27FC236}">
                <a16:creationId xmlns:a16="http://schemas.microsoft.com/office/drawing/2014/main" id="{E729BB73-6CD7-44AA-A8FE-669B7271B5B8}"/>
              </a:ext>
            </a:extLst>
          </p:cNvPr>
          <p:cNvSpPr>
            <a:spLocks noGrp="1"/>
          </p:cNvSpPr>
          <p:nvPr>
            <p:ph sz="quarter" idx="15"/>
          </p:nvPr>
        </p:nvSpPr>
        <p:spPr>
          <a:xfrm>
            <a:off x="6749508" y="2756830"/>
            <a:ext cx="4834569" cy="2384195"/>
          </a:xfrm>
        </p:spPr>
        <p:txBody>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Rent.ie,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Qwertee</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Citylets</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Propertyfinder</a:t>
            </a:r>
            <a:endParaRPr lang="en-US" dirty="0"/>
          </a:p>
        </p:txBody>
      </p:sp>
      <p:sp>
        <p:nvSpPr>
          <p:cNvPr id="3" name="Date Placeholder 2">
            <a:extLst>
              <a:ext uri="{FF2B5EF4-FFF2-40B4-BE49-F238E27FC236}">
                <a16:creationId xmlns:a16="http://schemas.microsoft.com/office/drawing/2014/main" id="{87B47E8C-1F0A-40EF-81C0-6BA51F14DE35}"/>
              </a:ext>
            </a:extLst>
          </p:cNvPr>
          <p:cNvSpPr>
            <a:spLocks noGrp="1"/>
          </p:cNvSpPr>
          <p:nvPr>
            <p:ph type="dt" sz="half" idx="10"/>
          </p:nvPr>
        </p:nvSpPr>
        <p:spPr>
          <a:xfrm>
            <a:off x="1571846" y="6356350"/>
            <a:ext cx="2743200" cy="365125"/>
          </a:xfrm>
        </p:spPr>
        <p:txBody>
          <a:bodyPr/>
          <a:lstStyle/>
          <a:p>
            <a:r>
              <a:rPr lang="en-US" dirty="0"/>
              <a:t>8/05/20XX</a:t>
            </a:r>
          </a:p>
        </p:txBody>
      </p:sp>
      <p:sp>
        <p:nvSpPr>
          <p:cNvPr id="5" name="Slide Number Placeholder 4">
            <a:extLst>
              <a:ext uri="{FF2B5EF4-FFF2-40B4-BE49-F238E27FC236}">
                <a16:creationId xmlns:a16="http://schemas.microsoft.com/office/drawing/2014/main" id="{DE6AF1E4-56E5-40D1-BBF3-E946721384C3}"/>
              </a:ext>
            </a:extLst>
          </p:cNvPr>
          <p:cNvSpPr>
            <a:spLocks noGrp="1"/>
          </p:cNvSpPr>
          <p:nvPr>
            <p:ph type="sldNum" sz="quarter" idx="12"/>
          </p:nvPr>
        </p:nvSpPr>
        <p:spPr>
          <a:xfrm>
            <a:off x="10510344" y="6356350"/>
            <a:ext cx="843455" cy="365125"/>
          </a:xfrm>
        </p:spPr>
        <p:txBody>
          <a:bodyPr/>
          <a:lstStyle/>
          <a:p>
            <a:fld id="{18D65601-5AE2-46FC-B138-694DDD2B510D}" type="slidenum">
              <a:rPr lang="en-US" smtClean="0"/>
              <a:pPr/>
              <a:t>3</a:t>
            </a:fld>
            <a:endParaRPr lang="en-US" dirty="0"/>
          </a:p>
        </p:txBody>
      </p:sp>
      <p:pic>
        <p:nvPicPr>
          <p:cNvPr id="8" name="Picture 7">
            <a:extLst>
              <a:ext uri="{FF2B5EF4-FFF2-40B4-BE49-F238E27FC236}">
                <a16:creationId xmlns:a16="http://schemas.microsoft.com/office/drawing/2014/main" id="{3BABBEA7-A4B7-47B6-9E5D-D8F3C6D303CE}"/>
              </a:ext>
            </a:extLst>
          </p:cNvPr>
          <p:cNvPicPr>
            <a:picLocks noChangeAspect="1"/>
          </p:cNvPicPr>
          <p:nvPr/>
        </p:nvPicPr>
        <p:blipFill>
          <a:blip r:embed="rId2"/>
          <a:stretch>
            <a:fillRect/>
          </a:stretch>
        </p:blipFill>
        <p:spPr>
          <a:xfrm>
            <a:off x="1311804" y="495365"/>
            <a:ext cx="3365388" cy="2064336"/>
          </a:xfrm>
          <a:prstGeom prst="rect">
            <a:avLst/>
          </a:prstGeom>
        </p:spPr>
      </p:pic>
      <p:pic>
        <p:nvPicPr>
          <p:cNvPr id="10" name="Picture 9">
            <a:extLst>
              <a:ext uri="{FF2B5EF4-FFF2-40B4-BE49-F238E27FC236}">
                <a16:creationId xmlns:a16="http://schemas.microsoft.com/office/drawing/2014/main" id="{7FF8F7A4-7DEF-4DD4-BEF4-8115E86E4EEA}"/>
              </a:ext>
            </a:extLst>
          </p:cNvPr>
          <p:cNvPicPr>
            <a:picLocks noChangeAspect="1"/>
          </p:cNvPicPr>
          <p:nvPr/>
        </p:nvPicPr>
        <p:blipFill>
          <a:blip r:embed="rId3"/>
          <a:stretch>
            <a:fillRect/>
          </a:stretch>
        </p:blipFill>
        <p:spPr>
          <a:xfrm>
            <a:off x="5914016" y="425139"/>
            <a:ext cx="4246299" cy="1721989"/>
          </a:xfrm>
          <a:prstGeom prst="rect">
            <a:avLst/>
          </a:prstGeom>
        </p:spPr>
      </p:pic>
      <p:pic>
        <p:nvPicPr>
          <p:cNvPr id="13" name="Picture 12">
            <a:extLst>
              <a:ext uri="{FF2B5EF4-FFF2-40B4-BE49-F238E27FC236}">
                <a16:creationId xmlns:a16="http://schemas.microsoft.com/office/drawing/2014/main" id="{BF055031-3B19-4D31-AD4B-3EABFC410F33}"/>
              </a:ext>
            </a:extLst>
          </p:cNvPr>
          <p:cNvPicPr>
            <a:picLocks noChangeAspect="1"/>
          </p:cNvPicPr>
          <p:nvPr/>
        </p:nvPicPr>
        <p:blipFill>
          <a:blip r:embed="rId4"/>
          <a:stretch>
            <a:fillRect/>
          </a:stretch>
        </p:blipFill>
        <p:spPr>
          <a:xfrm>
            <a:off x="1307975" y="3371621"/>
            <a:ext cx="4184624" cy="2206619"/>
          </a:xfrm>
          <a:prstGeom prst="rect">
            <a:avLst/>
          </a:prstGeom>
        </p:spPr>
      </p:pic>
      <p:pic>
        <p:nvPicPr>
          <p:cNvPr id="16" name="Picture 15">
            <a:extLst>
              <a:ext uri="{FF2B5EF4-FFF2-40B4-BE49-F238E27FC236}">
                <a16:creationId xmlns:a16="http://schemas.microsoft.com/office/drawing/2014/main" id="{E328249B-8182-45E2-8BB4-BD1E7E03FA7A}"/>
              </a:ext>
            </a:extLst>
          </p:cNvPr>
          <p:cNvPicPr>
            <a:picLocks noChangeAspect="1"/>
          </p:cNvPicPr>
          <p:nvPr/>
        </p:nvPicPr>
        <p:blipFill>
          <a:blip r:embed="rId5"/>
          <a:stretch>
            <a:fillRect/>
          </a:stretch>
        </p:blipFill>
        <p:spPr>
          <a:xfrm>
            <a:off x="6282832" y="3507529"/>
            <a:ext cx="4223993" cy="2064337"/>
          </a:xfrm>
          <a:prstGeom prst="rect">
            <a:avLst/>
          </a:prstGeom>
        </p:spPr>
      </p:pic>
    </p:spTree>
    <p:extLst>
      <p:ext uri="{BB962C8B-B14F-4D97-AF65-F5344CB8AC3E}">
        <p14:creationId xmlns:p14="http://schemas.microsoft.com/office/powerpoint/2010/main" val="6607475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Placeholder 12">
            <a:extLst>
              <a:ext uri="{FF2B5EF4-FFF2-40B4-BE49-F238E27FC236}">
                <a16:creationId xmlns:a16="http://schemas.microsoft.com/office/drawing/2014/main" id="{8FD7DC7A-3B7F-410C-9B4A-818BD4FCC326}"/>
              </a:ext>
            </a:extLst>
          </p:cNvPr>
          <p:cNvSpPr>
            <a:spLocks noGrp="1"/>
          </p:cNvSpPr>
          <p:nvPr>
            <p:ph type="title"/>
          </p:nvPr>
        </p:nvSpPr>
        <p:spPr>
          <a:xfrm>
            <a:off x="1871559" y="1352736"/>
            <a:ext cx="3037792" cy="657883"/>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Why Daft​</a:t>
            </a:r>
          </a:p>
        </p:txBody>
      </p:sp>
      <p:sp>
        <p:nvSpPr>
          <p:cNvPr id="14" name="Content Placeholder 13">
            <a:extLst>
              <a:ext uri="{FF2B5EF4-FFF2-40B4-BE49-F238E27FC236}">
                <a16:creationId xmlns:a16="http://schemas.microsoft.com/office/drawing/2014/main" id="{D529AC97-CEEF-4F49-9BAD-DD30A7E3B5D4}"/>
              </a:ext>
            </a:extLst>
          </p:cNvPr>
          <p:cNvSpPr>
            <a:spLocks noGrp="1"/>
          </p:cNvSpPr>
          <p:nvPr>
            <p:ph sz="quarter" idx="15"/>
          </p:nvPr>
        </p:nvSpPr>
        <p:spPr>
          <a:xfrm>
            <a:off x="5109845" y="999340"/>
            <a:ext cx="5578870" cy="1408770"/>
          </a:xfrm>
        </p:spPr>
        <p:txBody>
          <a:bodyPr anchor="ctr"/>
          <a:lstStyle/>
          <a:p>
            <a:r>
              <a:rPr lang="en-US" dirty="0"/>
              <a:t>Daft is one of the most popular websites in Ireland and worldwide. It’s usability and simplicity is key to customers and for me it is the key aspect of the website.​</a:t>
            </a:r>
          </a:p>
        </p:txBody>
      </p:sp>
      <p:pic>
        <p:nvPicPr>
          <p:cNvPr id="101" name="Picture Placeholder 100" descr="A close-up of a table with chairs">
            <a:extLst>
              <a:ext uri="{FF2B5EF4-FFF2-40B4-BE49-F238E27FC236}">
                <a16:creationId xmlns:a16="http://schemas.microsoft.com/office/drawing/2014/main" id="{5D77CEE8-2F2A-4FCD-A3D8-8648DAA43041}"/>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a:xfrm>
            <a:off x="0" y="2804630"/>
            <a:ext cx="12192000" cy="4062247"/>
          </a:xfrm>
        </p:spPr>
      </p:pic>
      <p:sp>
        <p:nvSpPr>
          <p:cNvPr id="66" name="Rectangle 65">
            <a:extLst>
              <a:ext uri="{FF2B5EF4-FFF2-40B4-BE49-F238E27FC236}">
                <a16:creationId xmlns:a16="http://schemas.microsoft.com/office/drawing/2014/main" id="{70C5C27B-32E5-4B40-A6B9-D41475D84278}"/>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id="{0E4865AA-CEF3-49DC-A71E-BA01A20A7DBF}"/>
              </a:ext>
            </a:extLst>
          </p:cNvPr>
          <p:cNvSpPr>
            <a:spLocks noGrp="1"/>
          </p:cNvSpPr>
          <p:nvPr>
            <p:ph type="dt" sz="half" idx="10"/>
          </p:nvPr>
        </p:nvSpPr>
        <p:spPr>
          <a:xfrm>
            <a:off x="838200" y="6356350"/>
            <a:ext cx="2743200" cy="365125"/>
          </a:xfrm>
        </p:spPr>
        <p:txBody>
          <a:bodyPr/>
          <a:lstStyle/>
          <a:p>
            <a:r>
              <a:rPr lang="en-US" dirty="0"/>
              <a:t>30/03/2022</a:t>
            </a:r>
          </a:p>
        </p:txBody>
      </p:sp>
      <p:sp>
        <p:nvSpPr>
          <p:cNvPr id="5" name="Slide Number Placeholder 4">
            <a:extLst>
              <a:ext uri="{FF2B5EF4-FFF2-40B4-BE49-F238E27FC236}">
                <a16:creationId xmlns:a16="http://schemas.microsoft.com/office/drawing/2014/main" id="{3BDEDB3A-C068-4452-A16D-219DDA3D759E}"/>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4</a:t>
            </a:fld>
            <a:endParaRPr lang="en-US" dirty="0"/>
          </a:p>
        </p:txBody>
      </p:sp>
    </p:spTree>
    <p:extLst>
      <p:ext uri="{BB962C8B-B14F-4D97-AF65-F5344CB8AC3E}">
        <p14:creationId xmlns:p14="http://schemas.microsoft.com/office/powerpoint/2010/main" val="13556987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 Placeholder 15">
            <a:extLst>
              <a:ext uri="{FF2B5EF4-FFF2-40B4-BE49-F238E27FC236}">
                <a16:creationId xmlns:a16="http://schemas.microsoft.com/office/drawing/2014/main" id="{812B1988-DF3B-414E-BEB4-BDE3F33E67A9}"/>
              </a:ext>
            </a:extLst>
          </p:cNvPr>
          <p:cNvSpPr>
            <a:spLocks noGrp="1"/>
          </p:cNvSpPr>
          <p:nvPr>
            <p:ph type="title"/>
          </p:nvPr>
        </p:nvSpPr>
        <p:spPr>
          <a:xfrm>
            <a:off x="1883137" y="1360309"/>
            <a:ext cx="2909309" cy="657882"/>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Structure</a:t>
            </a:r>
          </a:p>
        </p:txBody>
      </p:sp>
      <p:sp>
        <p:nvSpPr>
          <p:cNvPr id="17" name="Content Placeholder 16">
            <a:extLst>
              <a:ext uri="{FF2B5EF4-FFF2-40B4-BE49-F238E27FC236}">
                <a16:creationId xmlns:a16="http://schemas.microsoft.com/office/drawing/2014/main" id="{827F41A1-E0EA-41B4-89AC-89D0C6C9DF1A}"/>
              </a:ext>
            </a:extLst>
          </p:cNvPr>
          <p:cNvSpPr>
            <a:spLocks noGrp="1"/>
          </p:cNvSpPr>
          <p:nvPr>
            <p:ph sz="quarter" idx="15"/>
          </p:nvPr>
        </p:nvSpPr>
        <p:spPr>
          <a:xfrm>
            <a:off x="5109845" y="1075509"/>
            <a:ext cx="5293260" cy="1408770"/>
          </a:xfrm>
        </p:spPr>
        <p:txBody>
          <a:bodyPr anchor="ctr"/>
          <a:lstStyle/>
          <a:p>
            <a:r>
              <a:rPr lang="en-US" dirty="0"/>
              <a:t>​</a:t>
            </a:r>
          </a:p>
        </p:txBody>
      </p:sp>
      <p:sp>
        <p:nvSpPr>
          <p:cNvPr id="3" name="Date Placeholder 2">
            <a:extLst>
              <a:ext uri="{FF2B5EF4-FFF2-40B4-BE49-F238E27FC236}">
                <a16:creationId xmlns:a16="http://schemas.microsoft.com/office/drawing/2014/main" id="{13185E29-C32E-49F4-9417-C2C1934B29B3}"/>
              </a:ext>
            </a:extLst>
          </p:cNvPr>
          <p:cNvSpPr>
            <a:spLocks noGrp="1"/>
          </p:cNvSpPr>
          <p:nvPr>
            <p:ph type="dt" sz="half" idx="10"/>
          </p:nvPr>
        </p:nvSpPr>
        <p:spPr>
          <a:xfrm>
            <a:off x="838200" y="6356350"/>
            <a:ext cx="2743200" cy="365125"/>
          </a:xfrm>
        </p:spPr>
        <p:txBody>
          <a:bodyPr/>
          <a:lstStyle/>
          <a:p>
            <a:r>
              <a:rPr lang="en-US" dirty="0"/>
              <a:t>8/05/20XX</a:t>
            </a:r>
          </a:p>
        </p:txBody>
      </p:sp>
      <p:sp>
        <p:nvSpPr>
          <p:cNvPr id="5" name="Slide Number Placeholder 4">
            <a:extLst>
              <a:ext uri="{FF2B5EF4-FFF2-40B4-BE49-F238E27FC236}">
                <a16:creationId xmlns:a16="http://schemas.microsoft.com/office/drawing/2014/main" id="{7D6268C4-FA36-44D9-B49A-C2B51810F39C}"/>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5</a:t>
            </a:fld>
            <a:endParaRPr lang="en-US" dirty="0"/>
          </a:p>
        </p:txBody>
      </p:sp>
      <p:sp>
        <p:nvSpPr>
          <p:cNvPr id="91" name="Rectangle 90">
            <a:extLst>
              <a:ext uri="{FF2B5EF4-FFF2-40B4-BE49-F238E27FC236}">
                <a16:creationId xmlns:a16="http://schemas.microsoft.com/office/drawing/2014/main" id="{86266357-58CA-479D-8E3B-7CBCA9707667}"/>
              </a:ext>
              <a:ext uri="{C183D7F6-B498-43B3-948B-1728B52AA6E4}">
                <adec:decorative xmlns:adec="http://schemas.microsoft.com/office/drawing/2017/decorative" val="1"/>
              </a:ext>
            </a:extLst>
          </p:cNvPr>
          <p:cNvSpPr/>
          <p:nvPr/>
        </p:nvSpPr>
        <p:spPr>
          <a:xfrm>
            <a:off x="638177" y="631627"/>
            <a:ext cx="10915645" cy="5588197"/>
          </a:xfrm>
          <a:prstGeom prst="rec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097A6704-C95A-441D-AD52-F925665FC4D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38600" y="1313144"/>
            <a:ext cx="7258603" cy="3963066"/>
          </a:xfrm>
          <a:prstGeom prst="rect">
            <a:avLst/>
          </a:prstGeom>
          <a:noFill/>
          <a:ln>
            <a:noFill/>
          </a:ln>
        </p:spPr>
      </p:pic>
    </p:spTree>
    <p:extLst>
      <p:ext uri="{BB962C8B-B14F-4D97-AF65-F5344CB8AC3E}">
        <p14:creationId xmlns:p14="http://schemas.microsoft.com/office/powerpoint/2010/main" val="1861975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59498E64-6451-4E0A-BE2B-4D44D7FC4111}"/>
              </a:ext>
            </a:extLst>
          </p:cNvPr>
          <p:cNvSpPr>
            <a:spLocks noGrp="1"/>
          </p:cNvSpPr>
          <p:nvPr>
            <p:ph type="title"/>
          </p:nvPr>
        </p:nvSpPr>
        <p:spPr>
          <a:xfrm>
            <a:off x="1016002" y="2225678"/>
            <a:ext cx="4607268" cy="469476"/>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Stack/ Framework</a:t>
            </a:r>
          </a:p>
        </p:txBody>
      </p:sp>
      <p:sp>
        <p:nvSpPr>
          <p:cNvPr id="19" name="Content Placeholder 18">
            <a:extLst>
              <a:ext uri="{FF2B5EF4-FFF2-40B4-BE49-F238E27FC236}">
                <a16:creationId xmlns:a16="http://schemas.microsoft.com/office/drawing/2014/main" id="{544C4064-B69B-4ECE-8110-639CB21C9067}"/>
              </a:ext>
            </a:extLst>
          </p:cNvPr>
          <p:cNvSpPr>
            <a:spLocks noGrp="1"/>
          </p:cNvSpPr>
          <p:nvPr>
            <p:ph sz="quarter" idx="15"/>
          </p:nvPr>
        </p:nvSpPr>
        <p:spPr>
          <a:xfrm>
            <a:off x="1017111" y="2906895"/>
            <a:ext cx="4606159" cy="2221291"/>
          </a:xfrm>
        </p:spPr>
        <p:txBody>
          <a:bodyPr/>
          <a:lstStyle/>
          <a:p>
            <a:r>
              <a:rPr lang="en-GB" dirty="0" err="1"/>
              <a:t>Blazor</a:t>
            </a:r>
            <a:r>
              <a:rPr lang="en-GB" dirty="0"/>
              <a:t> is a brand new framework for web-development from Microsoft and has huge potential to grow and its also very performative. It can compile to web-assembly (native) and be hosted as server side, web-assembly or hybrid.</a:t>
            </a:r>
          </a:p>
          <a:p>
            <a:r>
              <a:rPr lang="en-GB" dirty="0"/>
              <a:t>This also means there’s no need to use </a:t>
            </a:r>
            <a:r>
              <a:rPr lang="en-GB" dirty="0" err="1"/>
              <a:t>javascript</a:t>
            </a:r>
            <a:r>
              <a:rPr lang="en-GB" dirty="0"/>
              <a:t> on the frontend and code can be also shared between front and backend.</a:t>
            </a:r>
            <a:endParaRPr lang="en-ZA" dirty="0"/>
          </a:p>
        </p:txBody>
      </p:sp>
      <p:sp>
        <p:nvSpPr>
          <p:cNvPr id="3" name="Date Placeholder 2">
            <a:extLst>
              <a:ext uri="{FF2B5EF4-FFF2-40B4-BE49-F238E27FC236}">
                <a16:creationId xmlns:a16="http://schemas.microsoft.com/office/drawing/2014/main" id="{64FA525C-AEDE-43EA-858A-37E4183E0F86}"/>
              </a:ext>
            </a:extLst>
          </p:cNvPr>
          <p:cNvSpPr>
            <a:spLocks noGrp="1"/>
          </p:cNvSpPr>
          <p:nvPr>
            <p:ph type="dt" sz="half" idx="10"/>
          </p:nvPr>
        </p:nvSpPr>
        <p:spPr>
          <a:xfrm>
            <a:off x="838200" y="6356350"/>
            <a:ext cx="2743200" cy="365125"/>
          </a:xfrm>
        </p:spPr>
        <p:txBody>
          <a:bodyPr/>
          <a:lstStyle/>
          <a:p>
            <a:r>
              <a:rPr lang="en-US" dirty="0"/>
              <a:t>30/03/2022</a:t>
            </a:r>
          </a:p>
        </p:txBody>
      </p:sp>
      <p:sp>
        <p:nvSpPr>
          <p:cNvPr id="4" name="Footer Placeholder 3">
            <a:extLst>
              <a:ext uri="{FF2B5EF4-FFF2-40B4-BE49-F238E27FC236}">
                <a16:creationId xmlns:a16="http://schemas.microsoft.com/office/drawing/2014/main" id="{B402CEE3-4E08-4106-AC43-0E32E79CAB07}"/>
              </a:ext>
            </a:extLst>
          </p:cNvPr>
          <p:cNvSpPr>
            <a:spLocks noGrp="1"/>
          </p:cNvSpPr>
          <p:nvPr>
            <p:ph type="ftr" sz="quarter" idx="11"/>
          </p:nvPr>
        </p:nvSpPr>
        <p:spPr>
          <a:xfrm>
            <a:off x="6519230" y="6356350"/>
            <a:ext cx="3152912" cy="365125"/>
          </a:xfrm>
        </p:spPr>
        <p:txBody>
          <a:bodyPr/>
          <a:lstStyle/>
          <a:p>
            <a:r>
              <a:rPr lang="en-US" dirty="0"/>
              <a:t>Conference Presentation</a:t>
            </a:r>
          </a:p>
        </p:txBody>
      </p:sp>
      <p:sp>
        <p:nvSpPr>
          <p:cNvPr id="5" name="Slide Number Placeholder 4">
            <a:extLst>
              <a:ext uri="{FF2B5EF4-FFF2-40B4-BE49-F238E27FC236}">
                <a16:creationId xmlns:a16="http://schemas.microsoft.com/office/drawing/2014/main" id="{53B74012-3B10-4CDC-9117-E08BA2B1794B}"/>
              </a:ext>
            </a:extLst>
          </p:cNvPr>
          <p:cNvSpPr>
            <a:spLocks noGrp="1"/>
          </p:cNvSpPr>
          <p:nvPr>
            <p:ph type="sldNum" sz="quarter" idx="12"/>
          </p:nvPr>
        </p:nvSpPr>
        <p:spPr>
          <a:xfrm>
            <a:off x="10510344" y="6356350"/>
            <a:ext cx="843455" cy="365125"/>
          </a:xfrm>
        </p:spPr>
        <p:txBody>
          <a:bodyPr/>
          <a:lstStyle/>
          <a:p>
            <a:fld id="{18D65601-5AE2-46FC-B138-694DDD2B510D}" type="slidenum">
              <a:rPr lang="en-US" smtClean="0"/>
              <a:pPr/>
              <a:t>6</a:t>
            </a:fld>
            <a:endParaRPr lang="en-US" dirty="0"/>
          </a:p>
        </p:txBody>
      </p:sp>
    </p:spTree>
    <p:extLst>
      <p:ext uri="{BB962C8B-B14F-4D97-AF65-F5344CB8AC3E}">
        <p14:creationId xmlns:p14="http://schemas.microsoft.com/office/powerpoint/2010/main" val="3037267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9" name="Straight Connector 108">
            <a:extLst>
              <a:ext uri="{FF2B5EF4-FFF2-40B4-BE49-F238E27FC236}">
                <a16:creationId xmlns:a16="http://schemas.microsoft.com/office/drawing/2014/main" id="{8347921B-775C-41FF-AD6F-5A1B2D382804}"/>
              </a:ext>
              <a:ext uri="{C183D7F6-B498-43B3-948B-1728B52AA6E4}">
                <adec:decorative xmlns:adec="http://schemas.microsoft.com/office/drawing/2017/decorative" val="1"/>
              </a:ext>
            </a:extLst>
          </p:cNvPr>
          <p:cNvCxnSpPr>
            <a:cxnSpLocks/>
          </p:cNvCxnSpPr>
          <p:nvPr/>
        </p:nvCxnSpPr>
        <p:spPr>
          <a:xfrm>
            <a:off x="0" y="755452"/>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7B92578-BA63-47A9-A529-C8D672FC9625}"/>
              </a:ext>
              <a:ext uri="{C183D7F6-B498-43B3-948B-1728B52AA6E4}">
                <adec:decorative xmlns:adec="http://schemas.microsoft.com/office/drawing/2017/decorative" val="1"/>
              </a:ext>
            </a:extLst>
          </p:cNvPr>
          <p:cNvCxnSpPr>
            <a:cxnSpLocks/>
          </p:cNvCxnSpPr>
          <p:nvPr/>
        </p:nvCxnSpPr>
        <p:spPr>
          <a:xfrm>
            <a:off x="737290" y="0"/>
            <a:ext cx="0" cy="25095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 Placeholder 8">
            <a:extLst>
              <a:ext uri="{FF2B5EF4-FFF2-40B4-BE49-F238E27FC236}">
                <a16:creationId xmlns:a16="http://schemas.microsoft.com/office/drawing/2014/main" id="{20CB150D-1315-4E18-9CC3-E374E92113DF}"/>
              </a:ext>
            </a:extLst>
          </p:cNvPr>
          <p:cNvSpPr>
            <a:spLocks noGrp="1"/>
          </p:cNvSpPr>
          <p:nvPr>
            <p:ph type="title"/>
          </p:nvPr>
        </p:nvSpPr>
        <p:spPr>
          <a:xfrm>
            <a:off x="1008686" y="1516597"/>
            <a:ext cx="3980182" cy="1268810"/>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Challenges​</a:t>
            </a:r>
          </a:p>
        </p:txBody>
      </p:sp>
      <p:sp>
        <p:nvSpPr>
          <p:cNvPr id="17" name="Content Placeholder 16">
            <a:extLst>
              <a:ext uri="{FF2B5EF4-FFF2-40B4-BE49-F238E27FC236}">
                <a16:creationId xmlns:a16="http://schemas.microsoft.com/office/drawing/2014/main" id="{6668B644-7AFA-4167-9073-B9168870D232}"/>
              </a:ext>
            </a:extLst>
          </p:cNvPr>
          <p:cNvSpPr>
            <a:spLocks noGrp="1"/>
          </p:cNvSpPr>
          <p:nvPr>
            <p:ph sz="quarter" idx="16"/>
          </p:nvPr>
        </p:nvSpPr>
        <p:spPr>
          <a:xfrm>
            <a:off x="1008686" y="2921932"/>
            <a:ext cx="4114800" cy="1268810"/>
          </a:xfrm>
        </p:spPr>
        <p:txBody>
          <a:bodyPr/>
          <a:lstStyle/>
          <a:p>
            <a:r>
              <a:rPr lang="en-US" dirty="0"/>
              <a:t>Working with a new framework can be harsh sometimes because you cant easily find the solution for some questions you might have while developing the application</a:t>
            </a:r>
          </a:p>
        </p:txBody>
      </p:sp>
      <p:sp>
        <p:nvSpPr>
          <p:cNvPr id="70" name="Content Placeholder 69">
            <a:extLst>
              <a:ext uri="{FF2B5EF4-FFF2-40B4-BE49-F238E27FC236}">
                <a16:creationId xmlns:a16="http://schemas.microsoft.com/office/drawing/2014/main" id="{DBD5CC10-FEFA-4566-B352-7ABA79D05B91}"/>
              </a:ext>
            </a:extLst>
          </p:cNvPr>
          <p:cNvSpPr>
            <a:spLocks noGrp="1"/>
          </p:cNvSpPr>
          <p:nvPr>
            <p:ph sz="quarter" idx="18"/>
          </p:nvPr>
        </p:nvSpPr>
        <p:spPr>
          <a:xfrm>
            <a:off x="6358466" y="1652686"/>
            <a:ext cx="4512733" cy="1539246"/>
          </a:xfrm>
        </p:spPr>
        <p:txBody>
          <a:bodyPr/>
          <a:lstStyle/>
          <a:p>
            <a:r>
              <a:rPr lang="en-US" dirty="0"/>
              <a:t>Developing with SOLID and DDD principles in mind can be challenging, because sometimes you might sacrifice some time refactoring to gain a little bit of readability.</a:t>
            </a:r>
          </a:p>
        </p:txBody>
      </p:sp>
      <p:sp>
        <p:nvSpPr>
          <p:cNvPr id="3" name="Date Placeholder 2">
            <a:extLst>
              <a:ext uri="{FF2B5EF4-FFF2-40B4-BE49-F238E27FC236}">
                <a16:creationId xmlns:a16="http://schemas.microsoft.com/office/drawing/2014/main" id="{ED9338E1-92A6-4B9D-9D17-A0A56340BB4D}"/>
              </a:ext>
            </a:extLst>
          </p:cNvPr>
          <p:cNvSpPr>
            <a:spLocks noGrp="1"/>
          </p:cNvSpPr>
          <p:nvPr>
            <p:ph type="dt" sz="half" idx="10"/>
          </p:nvPr>
        </p:nvSpPr>
        <p:spPr>
          <a:xfrm>
            <a:off x="838200" y="6356350"/>
            <a:ext cx="2743200" cy="365125"/>
          </a:xfrm>
        </p:spPr>
        <p:txBody>
          <a:bodyPr/>
          <a:lstStyle/>
          <a:p>
            <a:r>
              <a:rPr lang="en-US" dirty="0"/>
              <a:t>30/03/2022</a:t>
            </a:r>
          </a:p>
        </p:txBody>
      </p:sp>
      <p:sp>
        <p:nvSpPr>
          <p:cNvPr id="5" name="Slide Number Placeholder 4">
            <a:extLst>
              <a:ext uri="{FF2B5EF4-FFF2-40B4-BE49-F238E27FC236}">
                <a16:creationId xmlns:a16="http://schemas.microsoft.com/office/drawing/2014/main" id="{00B1EED4-8761-4D39-902B-6FC13A97FA4A}"/>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7</a:t>
            </a:fld>
            <a:endParaRPr lang="en-US" dirty="0"/>
          </a:p>
        </p:txBody>
      </p:sp>
      <p:sp>
        <p:nvSpPr>
          <p:cNvPr id="13" name="Content Placeholder 69">
            <a:extLst>
              <a:ext uri="{FF2B5EF4-FFF2-40B4-BE49-F238E27FC236}">
                <a16:creationId xmlns:a16="http://schemas.microsoft.com/office/drawing/2014/main" id="{F80923A1-5C54-4FED-9A95-406677F4336E}"/>
              </a:ext>
            </a:extLst>
          </p:cNvPr>
          <p:cNvSpPr txBox="1">
            <a:spLocks/>
          </p:cNvSpPr>
          <p:nvPr/>
        </p:nvSpPr>
        <p:spPr>
          <a:xfrm>
            <a:off x="6231466" y="3794753"/>
            <a:ext cx="4512733" cy="1539246"/>
          </a:xfrm>
          <a:prstGeom prst="rect">
            <a:avLst/>
          </a:prstGeom>
        </p:spPr>
        <p:txBody>
          <a:bodyPr/>
          <a:lstStyle>
            <a:lvl1pPr marL="0" indent="0" algn="l" defTabSz="914400" rtl="0" eaLnBrk="1" latinLnBrk="0" hangingPunct="1">
              <a:lnSpc>
                <a:spcPct val="150000"/>
              </a:lnSpc>
              <a:spcBef>
                <a:spcPts val="0"/>
              </a:spcBef>
              <a:spcAft>
                <a:spcPts val="1200"/>
              </a:spcAft>
              <a:buFont typeface="Arial" panose="020B0604020202020204" pitchFamily="34" charset="0"/>
              <a:buNone/>
              <a:defRPr sz="1400" kern="1200" spc="100" baseline="0">
                <a:solidFill>
                  <a:schemeClr val="accent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Splitting up your project in smaller parts can be also tricky while deploying the application to the cloud, since you’ll also have to deploy each one of them separately </a:t>
            </a:r>
          </a:p>
        </p:txBody>
      </p:sp>
    </p:spTree>
    <p:extLst>
      <p:ext uri="{BB962C8B-B14F-4D97-AF65-F5344CB8AC3E}">
        <p14:creationId xmlns:p14="http://schemas.microsoft.com/office/powerpoint/2010/main" val="2004063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CCA2FA43-F948-4BB4-B8A4-454175EB088D}"/>
              </a:ext>
            </a:extLst>
          </p:cNvPr>
          <p:cNvSpPr>
            <a:spLocks noGrp="1"/>
          </p:cNvSpPr>
          <p:nvPr>
            <p:ph type="title"/>
          </p:nvPr>
        </p:nvSpPr>
        <p:spPr>
          <a:xfrm>
            <a:off x="9410418" y="100579"/>
            <a:ext cx="1943381" cy="1268811"/>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Future work</a:t>
            </a:r>
          </a:p>
        </p:txBody>
      </p:sp>
      <p:sp>
        <p:nvSpPr>
          <p:cNvPr id="39" name="Text Placeholder 38">
            <a:extLst>
              <a:ext uri="{FF2B5EF4-FFF2-40B4-BE49-F238E27FC236}">
                <a16:creationId xmlns:a16="http://schemas.microsoft.com/office/drawing/2014/main" id="{06D2ED48-99ED-4F11-AD48-14B49AC026D6}"/>
              </a:ext>
            </a:extLst>
          </p:cNvPr>
          <p:cNvSpPr>
            <a:spLocks noGrp="1"/>
          </p:cNvSpPr>
          <p:nvPr>
            <p:ph type="body" sz="quarter" idx="43"/>
          </p:nvPr>
        </p:nvSpPr>
        <p:spPr>
          <a:xfrm>
            <a:off x="2029367" y="2744535"/>
            <a:ext cx="1722608" cy="469597"/>
          </a:xfrm>
        </p:spPr>
        <p:txBody>
          <a:bodyPr/>
          <a:lstStyle/>
          <a:p>
            <a:r>
              <a:rPr lang="en-ZA" dirty="0"/>
              <a:t>Initial design/creation</a:t>
            </a:r>
          </a:p>
          <a:p>
            <a:r>
              <a:rPr lang="en-ZA" dirty="0"/>
              <a:t> of the project</a:t>
            </a:r>
          </a:p>
        </p:txBody>
      </p:sp>
      <p:sp>
        <p:nvSpPr>
          <p:cNvPr id="80" name="Text Placeholder 79">
            <a:extLst>
              <a:ext uri="{FF2B5EF4-FFF2-40B4-BE49-F238E27FC236}">
                <a16:creationId xmlns:a16="http://schemas.microsoft.com/office/drawing/2014/main" id="{8CBCBDD7-51C5-49ED-9C76-3DE3C63BD0A8}"/>
              </a:ext>
            </a:extLst>
          </p:cNvPr>
          <p:cNvSpPr>
            <a:spLocks noGrp="1"/>
          </p:cNvSpPr>
          <p:nvPr>
            <p:ph type="body" sz="quarter" idx="44"/>
          </p:nvPr>
        </p:nvSpPr>
        <p:spPr>
          <a:xfrm>
            <a:off x="4224361" y="2744535"/>
            <a:ext cx="1884655" cy="469597"/>
          </a:xfrm>
        </p:spPr>
        <p:txBody>
          <a:bodyPr/>
          <a:lstStyle/>
          <a:p>
            <a:r>
              <a:rPr lang="en-GB" dirty="0"/>
              <a:t>Apply captcha before creating requests</a:t>
            </a:r>
            <a:endParaRPr lang="en-US" dirty="0"/>
          </a:p>
        </p:txBody>
      </p:sp>
      <p:sp>
        <p:nvSpPr>
          <p:cNvPr id="117" name="Text Placeholder 116">
            <a:extLst>
              <a:ext uri="{FF2B5EF4-FFF2-40B4-BE49-F238E27FC236}">
                <a16:creationId xmlns:a16="http://schemas.microsoft.com/office/drawing/2014/main" id="{FA33186B-FB94-467D-9F33-E62281D71DF5}"/>
              </a:ext>
            </a:extLst>
          </p:cNvPr>
          <p:cNvSpPr>
            <a:spLocks noGrp="1"/>
          </p:cNvSpPr>
          <p:nvPr>
            <p:ph type="body" sz="quarter" idx="45"/>
          </p:nvPr>
        </p:nvSpPr>
        <p:spPr>
          <a:xfrm>
            <a:off x="8344687" y="2744535"/>
            <a:ext cx="1440088" cy="469597"/>
          </a:xfrm>
        </p:spPr>
        <p:txBody>
          <a:bodyPr/>
          <a:lstStyle/>
          <a:p>
            <a:r>
              <a:rPr lang="en-ZA" dirty="0"/>
              <a:t>Launch</a:t>
            </a:r>
          </a:p>
        </p:txBody>
      </p:sp>
      <p:grpSp>
        <p:nvGrpSpPr>
          <p:cNvPr id="44" name="Group 43">
            <a:extLst>
              <a:ext uri="{FF2B5EF4-FFF2-40B4-BE49-F238E27FC236}">
                <a16:creationId xmlns:a16="http://schemas.microsoft.com/office/drawing/2014/main" id="{2EFCCA31-EE59-42F7-ACA5-70F578DB3373}"/>
              </a:ext>
              <a:ext uri="{C183D7F6-B498-43B3-948B-1728B52AA6E4}">
                <adec:decorative xmlns:adec="http://schemas.microsoft.com/office/drawing/2017/decorative" val="1"/>
              </a:ext>
            </a:extLst>
          </p:cNvPr>
          <p:cNvGrpSpPr/>
          <p:nvPr/>
        </p:nvGrpSpPr>
        <p:grpSpPr>
          <a:xfrm>
            <a:off x="2750737" y="3257223"/>
            <a:ext cx="6313957" cy="344415"/>
            <a:chOff x="2750737" y="2675138"/>
            <a:chExt cx="6313957" cy="344415"/>
          </a:xfrm>
        </p:grpSpPr>
        <p:cxnSp>
          <p:nvCxnSpPr>
            <p:cNvPr id="45" name="Straight Connector 44">
              <a:extLst>
                <a:ext uri="{FF2B5EF4-FFF2-40B4-BE49-F238E27FC236}">
                  <a16:creationId xmlns:a16="http://schemas.microsoft.com/office/drawing/2014/main" id="{577275F0-3E4E-4241-9387-AAB373EA5787}"/>
                </a:ext>
                <a:ext uri="{C183D7F6-B498-43B3-948B-1728B52AA6E4}">
                  <adec:decorative xmlns:adec="http://schemas.microsoft.com/office/drawing/2017/decorative" val="1"/>
                </a:ext>
              </a:extLst>
            </p:cNvPr>
            <p:cNvCxnSpPr>
              <a:cxnSpLocks/>
            </p:cNvCxnSpPr>
            <p:nvPr userDrawn="1"/>
          </p:nvCxnSpPr>
          <p:spPr>
            <a:xfrm flipH="1">
              <a:off x="2750737"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45E95F9-3F44-4B69-8A23-7AEEEB9C7A3A}"/>
                </a:ext>
                <a:ext uri="{C183D7F6-B498-43B3-948B-1728B52AA6E4}">
                  <adec:decorative xmlns:adec="http://schemas.microsoft.com/office/drawing/2017/decorative" val="1"/>
                </a:ext>
              </a:extLst>
            </p:cNvPr>
            <p:cNvCxnSpPr>
              <a:cxnSpLocks/>
            </p:cNvCxnSpPr>
            <p:nvPr userDrawn="1"/>
          </p:nvCxnSpPr>
          <p:spPr>
            <a:xfrm flipH="1">
              <a:off x="5116887"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2FAF3F8-A5C1-455D-BE81-3794D41C5668}"/>
                </a:ext>
                <a:ext uri="{C183D7F6-B498-43B3-948B-1728B52AA6E4}">
                  <adec:decorative xmlns:adec="http://schemas.microsoft.com/office/drawing/2017/decorative" val="1"/>
                </a:ext>
              </a:extLst>
            </p:cNvPr>
            <p:cNvCxnSpPr>
              <a:cxnSpLocks/>
            </p:cNvCxnSpPr>
            <p:nvPr userDrawn="1"/>
          </p:nvCxnSpPr>
          <p:spPr>
            <a:xfrm flipH="1">
              <a:off x="9063434" y="2675138"/>
              <a:ext cx="1260" cy="34441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37" name="Text Placeholder 36">
            <a:extLst>
              <a:ext uri="{FF2B5EF4-FFF2-40B4-BE49-F238E27FC236}">
                <a16:creationId xmlns:a16="http://schemas.microsoft.com/office/drawing/2014/main" id="{F14FB2AB-9FFF-4CFE-854A-A7FAFA46FCB5}"/>
              </a:ext>
            </a:extLst>
          </p:cNvPr>
          <p:cNvSpPr>
            <a:spLocks noGrp="1"/>
          </p:cNvSpPr>
          <p:nvPr>
            <p:ph type="body" sz="quarter" idx="41"/>
          </p:nvPr>
        </p:nvSpPr>
        <p:spPr>
          <a:xfrm>
            <a:off x="696804" y="3349546"/>
            <a:ext cx="1021001" cy="501726"/>
          </a:xfrm>
        </p:spPr>
        <p:txBody>
          <a:bodyPr/>
          <a:lstStyle/>
          <a:p>
            <a:r>
              <a:rPr lang="en-US" dirty="0"/>
              <a:t>2022</a:t>
            </a:r>
          </a:p>
        </p:txBody>
      </p:sp>
      <p:sp>
        <p:nvSpPr>
          <p:cNvPr id="13" name="Text Placeholder 12">
            <a:extLst>
              <a:ext uri="{FF2B5EF4-FFF2-40B4-BE49-F238E27FC236}">
                <a16:creationId xmlns:a16="http://schemas.microsoft.com/office/drawing/2014/main" id="{3D65799B-C9ED-4AF7-99B6-8AEEE40F4418}"/>
              </a:ext>
            </a:extLst>
          </p:cNvPr>
          <p:cNvSpPr>
            <a:spLocks noGrp="1"/>
          </p:cNvSpPr>
          <p:nvPr>
            <p:ph type="body" sz="quarter" idx="17"/>
          </p:nvPr>
        </p:nvSpPr>
        <p:spPr>
          <a:xfrm>
            <a:off x="1712346" y="3771305"/>
            <a:ext cx="495300" cy="652276"/>
          </a:xfrm>
        </p:spPr>
        <p:txBody>
          <a:bodyPr/>
          <a:lstStyle/>
          <a:p>
            <a:r>
              <a:rPr lang="en-US" dirty="0"/>
              <a:t>Jan</a:t>
            </a:r>
          </a:p>
        </p:txBody>
      </p:sp>
      <p:sp>
        <p:nvSpPr>
          <p:cNvPr id="14" name="Text Placeholder 13">
            <a:extLst>
              <a:ext uri="{FF2B5EF4-FFF2-40B4-BE49-F238E27FC236}">
                <a16:creationId xmlns:a16="http://schemas.microsoft.com/office/drawing/2014/main" id="{6E7570FA-A158-46AA-B42E-A416674A8F7F}"/>
              </a:ext>
            </a:extLst>
          </p:cNvPr>
          <p:cNvSpPr>
            <a:spLocks noGrp="1"/>
          </p:cNvSpPr>
          <p:nvPr>
            <p:ph type="body" sz="quarter" idx="18"/>
          </p:nvPr>
        </p:nvSpPr>
        <p:spPr>
          <a:xfrm>
            <a:off x="2501761" y="3771305"/>
            <a:ext cx="495300" cy="652276"/>
          </a:xfrm>
        </p:spPr>
        <p:txBody>
          <a:bodyPr/>
          <a:lstStyle/>
          <a:p>
            <a:r>
              <a:rPr lang="en-US" dirty="0"/>
              <a:t>Feb</a:t>
            </a:r>
          </a:p>
        </p:txBody>
      </p:sp>
      <p:sp>
        <p:nvSpPr>
          <p:cNvPr id="15" name="Text Placeholder 14">
            <a:extLst>
              <a:ext uri="{FF2B5EF4-FFF2-40B4-BE49-F238E27FC236}">
                <a16:creationId xmlns:a16="http://schemas.microsoft.com/office/drawing/2014/main" id="{4BBE9431-8784-4280-AE8C-CED8DDF9CB72}"/>
              </a:ext>
            </a:extLst>
          </p:cNvPr>
          <p:cNvSpPr>
            <a:spLocks noGrp="1"/>
          </p:cNvSpPr>
          <p:nvPr>
            <p:ph type="body" sz="quarter" idx="19"/>
          </p:nvPr>
        </p:nvSpPr>
        <p:spPr>
          <a:xfrm>
            <a:off x="3291176" y="3771305"/>
            <a:ext cx="495300" cy="652276"/>
          </a:xfrm>
        </p:spPr>
        <p:txBody>
          <a:bodyPr/>
          <a:lstStyle/>
          <a:p>
            <a:r>
              <a:rPr lang="en-US" dirty="0"/>
              <a:t>Mar</a:t>
            </a:r>
          </a:p>
        </p:txBody>
      </p:sp>
      <p:sp>
        <p:nvSpPr>
          <p:cNvPr id="16" name="Text Placeholder 15">
            <a:extLst>
              <a:ext uri="{FF2B5EF4-FFF2-40B4-BE49-F238E27FC236}">
                <a16:creationId xmlns:a16="http://schemas.microsoft.com/office/drawing/2014/main" id="{63CFFFAE-6814-48AE-A8A8-E6A944661DDF}"/>
              </a:ext>
            </a:extLst>
          </p:cNvPr>
          <p:cNvSpPr>
            <a:spLocks noGrp="1"/>
          </p:cNvSpPr>
          <p:nvPr>
            <p:ph type="body" sz="quarter" idx="20"/>
          </p:nvPr>
        </p:nvSpPr>
        <p:spPr>
          <a:xfrm>
            <a:off x="4080591" y="3771305"/>
            <a:ext cx="495300" cy="652276"/>
          </a:xfrm>
        </p:spPr>
        <p:txBody>
          <a:bodyPr/>
          <a:lstStyle/>
          <a:p>
            <a:r>
              <a:rPr lang="en-US" dirty="0"/>
              <a:t>Apr</a:t>
            </a:r>
          </a:p>
        </p:txBody>
      </p:sp>
      <p:sp>
        <p:nvSpPr>
          <p:cNvPr id="17" name="Text Placeholder 16">
            <a:extLst>
              <a:ext uri="{FF2B5EF4-FFF2-40B4-BE49-F238E27FC236}">
                <a16:creationId xmlns:a16="http://schemas.microsoft.com/office/drawing/2014/main" id="{7CFC5663-AFC0-4069-8980-5F1E7706ED73}"/>
              </a:ext>
            </a:extLst>
          </p:cNvPr>
          <p:cNvSpPr>
            <a:spLocks noGrp="1"/>
          </p:cNvSpPr>
          <p:nvPr>
            <p:ph type="body" sz="quarter" idx="21"/>
          </p:nvPr>
        </p:nvSpPr>
        <p:spPr>
          <a:xfrm>
            <a:off x="4810807" y="3771305"/>
            <a:ext cx="615310" cy="652276"/>
          </a:xfrm>
        </p:spPr>
        <p:txBody>
          <a:bodyPr/>
          <a:lstStyle/>
          <a:p>
            <a:r>
              <a:rPr lang="en-US" dirty="0"/>
              <a:t>May</a:t>
            </a:r>
          </a:p>
        </p:txBody>
      </p:sp>
      <p:sp>
        <p:nvSpPr>
          <p:cNvPr id="18" name="Text Placeholder 17">
            <a:extLst>
              <a:ext uri="{FF2B5EF4-FFF2-40B4-BE49-F238E27FC236}">
                <a16:creationId xmlns:a16="http://schemas.microsoft.com/office/drawing/2014/main" id="{C6EDAB0D-8731-4A3B-8B9A-9AC779BABA4C}"/>
              </a:ext>
            </a:extLst>
          </p:cNvPr>
          <p:cNvSpPr>
            <a:spLocks noGrp="1"/>
          </p:cNvSpPr>
          <p:nvPr>
            <p:ph type="body" sz="quarter" idx="22"/>
          </p:nvPr>
        </p:nvSpPr>
        <p:spPr>
          <a:xfrm>
            <a:off x="5659421" y="3771305"/>
            <a:ext cx="495300" cy="652276"/>
          </a:xfrm>
        </p:spPr>
        <p:txBody>
          <a:bodyPr/>
          <a:lstStyle/>
          <a:p>
            <a:r>
              <a:rPr lang="en-US" dirty="0"/>
              <a:t>Jun</a:t>
            </a:r>
          </a:p>
        </p:txBody>
      </p:sp>
      <p:sp>
        <p:nvSpPr>
          <p:cNvPr id="19" name="Text Placeholder 18">
            <a:extLst>
              <a:ext uri="{FF2B5EF4-FFF2-40B4-BE49-F238E27FC236}">
                <a16:creationId xmlns:a16="http://schemas.microsoft.com/office/drawing/2014/main" id="{DBCBA1AE-49A0-4018-8A1A-B3AABAC8CF3B}"/>
              </a:ext>
            </a:extLst>
          </p:cNvPr>
          <p:cNvSpPr>
            <a:spLocks noGrp="1"/>
          </p:cNvSpPr>
          <p:nvPr>
            <p:ph type="body" sz="quarter" idx="23"/>
          </p:nvPr>
        </p:nvSpPr>
        <p:spPr>
          <a:xfrm>
            <a:off x="6448836" y="3771305"/>
            <a:ext cx="495300" cy="652276"/>
          </a:xfrm>
        </p:spPr>
        <p:txBody>
          <a:bodyPr/>
          <a:lstStyle/>
          <a:p>
            <a:r>
              <a:rPr lang="en-US" dirty="0"/>
              <a:t>Jul</a:t>
            </a:r>
          </a:p>
        </p:txBody>
      </p:sp>
      <p:sp>
        <p:nvSpPr>
          <p:cNvPr id="20" name="Text Placeholder 19">
            <a:extLst>
              <a:ext uri="{FF2B5EF4-FFF2-40B4-BE49-F238E27FC236}">
                <a16:creationId xmlns:a16="http://schemas.microsoft.com/office/drawing/2014/main" id="{313D4B13-FB8B-4D73-A905-26F8A3359059}"/>
              </a:ext>
            </a:extLst>
          </p:cNvPr>
          <p:cNvSpPr>
            <a:spLocks noGrp="1"/>
          </p:cNvSpPr>
          <p:nvPr>
            <p:ph type="body" sz="quarter" idx="24"/>
          </p:nvPr>
        </p:nvSpPr>
        <p:spPr>
          <a:xfrm>
            <a:off x="7238251" y="3771305"/>
            <a:ext cx="495300" cy="652276"/>
          </a:xfrm>
        </p:spPr>
        <p:txBody>
          <a:bodyPr/>
          <a:lstStyle/>
          <a:p>
            <a:r>
              <a:rPr lang="en-US" dirty="0"/>
              <a:t>Aug</a:t>
            </a:r>
          </a:p>
        </p:txBody>
      </p:sp>
      <p:sp>
        <p:nvSpPr>
          <p:cNvPr id="21" name="Text Placeholder 20">
            <a:extLst>
              <a:ext uri="{FF2B5EF4-FFF2-40B4-BE49-F238E27FC236}">
                <a16:creationId xmlns:a16="http://schemas.microsoft.com/office/drawing/2014/main" id="{C084358C-9AD6-4A22-B192-4178166B8766}"/>
              </a:ext>
            </a:extLst>
          </p:cNvPr>
          <p:cNvSpPr>
            <a:spLocks noGrp="1"/>
          </p:cNvSpPr>
          <p:nvPr>
            <p:ph type="body" sz="quarter" idx="25"/>
          </p:nvPr>
        </p:nvSpPr>
        <p:spPr>
          <a:xfrm>
            <a:off x="8027666" y="3771305"/>
            <a:ext cx="495300" cy="652276"/>
          </a:xfrm>
        </p:spPr>
        <p:txBody>
          <a:bodyPr/>
          <a:lstStyle/>
          <a:p>
            <a:r>
              <a:rPr lang="en-US" dirty="0"/>
              <a:t>Sep</a:t>
            </a:r>
          </a:p>
        </p:txBody>
      </p:sp>
      <p:sp>
        <p:nvSpPr>
          <p:cNvPr id="22" name="Text Placeholder 21">
            <a:extLst>
              <a:ext uri="{FF2B5EF4-FFF2-40B4-BE49-F238E27FC236}">
                <a16:creationId xmlns:a16="http://schemas.microsoft.com/office/drawing/2014/main" id="{0F9305E8-C40A-40BF-8B20-653B54AAFC4E}"/>
              </a:ext>
            </a:extLst>
          </p:cNvPr>
          <p:cNvSpPr>
            <a:spLocks noGrp="1"/>
          </p:cNvSpPr>
          <p:nvPr>
            <p:ph type="body" sz="quarter" idx="26"/>
          </p:nvPr>
        </p:nvSpPr>
        <p:spPr>
          <a:xfrm>
            <a:off x="8817081" y="3771305"/>
            <a:ext cx="495300" cy="652276"/>
          </a:xfrm>
        </p:spPr>
        <p:txBody>
          <a:bodyPr/>
          <a:lstStyle/>
          <a:p>
            <a:r>
              <a:rPr lang="en-US" dirty="0"/>
              <a:t>Oct</a:t>
            </a:r>
          </a:p>
        </p:txBody>
      </p:sp>
      <p:sp>
        <p:nvSpPr>
          <p:cNvPr id="23" name="Text Placeholder 22">
            <a:extLst>
              <a:ext uri="{FF2B5EF4-FFF2-40B4-BE49-F238E27FC236}">
                <a16:creationId xmlns:a16="http://schemas.microsoft.com/office/drawing/2014/main" id="{24E8F3B0-7E31-44F5-BA40-AE06767F32AD}"/>
              </a:ext>
            </a:extLst>
          </p:cNvPr>
          <p:cNvSpPr>
            <a:spLocks noGrp="1"/>
          </p:cNvSpPr>
          <p:nvPr>
            <p:ph type="body" sz="quarter" idx="27"/>
          </p:nvPr>
        </p:nvSpPr>
        <p:spPr>
          <a:xfrm>
            <a:off x="9606496" y="3771305"/>
            <a:ext cx="495300" cy="652276"/>
          </a:xfrm>
        </p:spPr>
        <p:txBody>
          <a:bodyPr/>
          <a:lstStyle/>
          <a:p>
            <a:r>
              <a:rPr lang="en-US" dirty="0"/>
              <a:t>Nov</a:t>
            </a:r>
          </a:p>
        </p:txBody>
      </p:sp>
      <p:sp>
        <p:nvSpPr>
          <p:cNvPr id="24" name="Text Placeholder 23">
            <a:extLst>
              <a:ext uri="{FF2B5EF4-FFF2-40B4-BE49-F238E27FC236}">
                <a16:creationId xmlns:a16="http://schemas.microsoft.com/office/drawing/2014/main" id="{52143E8F-5F09-445A-BC8A-0B6D9B004BB8}"/>
              </a:ext>
            </a:extLst>
          </p:cNvPr>
          <p:cNvSpPr>
            <a:spLocks noGrp="1"/>
          </p:cNvSpPr>
          <p:nvPr>
            <p:ph type="body" sz="quarter" idx="28"/>
          </p:nvPr>
        </p:nvSpPr>
        <p:spPr>
          <a:xfrm>
            <a:off x="10395907" y="3771305"/>
            <a:ext cx="495300" cy="652276"/>
          </a:xfrm>
        </p:spPr>
        <p:txBody>
          <a:bodyPr/>
          <a:lstStyle/>
          <a:p>
            <a:r>
              <a:rPr lang="en-US" dirty="0"/>
              <a:t>Dec</a:t>
            </a:r>
          </a:p>
        </p:txBody>
      </p:sp>
      <p:grpSp>
        <p:nvGrpSpPr>
          <p:cNvPr id="73" name="Group 72">
            <a:extLst>
              <a:ext uri="{FF2B5EF4-FFF2-40B4-BE49-F238E27FC236}">
                <a16:creationId xmlns:a16="http://schemas.microsoft.com/office/drawing/2014/main" id="{C150F9AA-6A16-40C5-9310-94B1EF2AB274}"/>
              </a:ext>
              <a:ext uri="{C183D7F6-B498-43B3-948B-1728B52AA6E4}">
                <adec:decorative xmlns:adec="http://schemas.microsoft.com/office/drawing/2017/decorative" val="1"/>
              </a:ext>
            </a:extLst>
          </p:cNvPr>
          <p:cNvGrpSpPr/>
          <p:nvPr/>
        </p:nvGrpSpPr>
        <p:grpSpPr>
          <a:xfrm>
            <a:off x="2049387" y="3581213"/>
            <a:ext cx="8510121" cy="0"/>
            <a:chOff x="1504814" y="2488864"/>
            <a:chExt cx="8510121" cy="0"/>
          </a:xfrm>
        </p:grpSpPr>
        <p:cxnSp>
          <p:nvCxnSpPr>
            <p:cNvPr id="74" name="Straight Connector 73">
              <a:extLst>
                <a:ext uri="{FF2B5EF4-FFF2-40B4-BE49-F238E27FC236}">
                  <a16:creationId xmlns:a16="http://schemas.microsoft.com/office/drawing/2014/main" id="{7319387A-1E3E-47B7-B40B-E218BAEF7393}"/>
                </a:ext>
              </a:extLst>
            </p:cNvPr>
            <p:cNvCxnSpPr>
              <a:cxnSpLocks/>
            </p:cNvCxnSpPr>
            <p:nvPr userDrawn="1"/>
          </p:nvCxnSpPr>
          <p:spPr>
            <a:xfrm>
              <a:off x="1504814"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6E040253-E7E5-48F6-8077-03B4C18B809B}"/>
                </a:ext>
              </a:extLst>
            </p:cNvPr>
            <p:cNvCxnSpPr>
              <a:cxnSpLocks/>
            </p:cNvCxnSpPr>
            <p:nvPr userDrawn="1"/>
          </p:nvCxnSpPr>
          <p:spPr>
            <a:xfrm>
              <a:off x="2301137"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64F312FB-15A4-4452-9608-84BDFDE76B2F}"/>
                </a:ext>
              </a:extLst>
            </p:cNvPr>
            <p:cNvCxnSpPr>
              <a:cxnSpLocks/>
            </p:cNvCxnSpPr>
            <p:nvPr userDrawn="1"/>
          </p:nvCxnSpPr>
          <p:spPr>
            <a:xfrm>
              <a:off x="308377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66C19E9C-DC05-4AC2-8CC7-36E75590F624}"/>
                </a:ext>
              </a:extLst>
            </p:cNvPr>
            <p:cNvCxnSpPr>
              <a:cxnSpLocks/>
            </p:cNvCxnSpPr>
            <p:nvPr userDrawn="1"/>
          </p:nvCxnSpPr>
          <p:spPr>
            <a:xfrm>
              <a:off x="388009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5C097C18-68BF-4A87-8DF2-454A614A7698}"/>
                </a:ext>
              </a:extLst>
            </p:cNvPr>
            <p:cNvCxnSpPr>
              <a:cxnSpLocks/>
            </p:cNvCxnSpPr>
            <p:nvPr userDrawn="1"/>
          </p:nvCxnSpPr>
          <p:spPr>
            <a:xfrm>
              <a:off x="4655896"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24E76F32-8705-4877-B5A3-8D3CA7E3C5BE}"/>
                </a:ext>
              </a:extLst>
            </p:cNvPr>
            <p:cNvCxnSpPr>
              <a:cxnSpLocks/>
            </p:cNvCxnSpPr>
            <p:nvPr userDrawn="1"/>
          </p:nvCxnSpPr>
          <p:spPr>
            <a:xfrm>
              <a:off x="5452219"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7B343F77-DB67-4809-AD8A-479DF66E7648}"/>
                </a:ext>
              </a:extLst>
            </p:cNvPr>
            <p:cNvCxnSpPr>
              <a:cxnSpLocks/>
            </p:cNvCxnSpPr>
            <p:nvPr userDrawn="1"/>
          </p:nvCxnSpPr>
          <p:spPr>
            <a:xfrm>
              <a:off x="6234858"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20DE5F8F-8355-4F62-9E83-521405AD6AE7}"/>
                </a:ext>
              </a:extLst>
            </p:cNvPr>
            <p:cNvCxnSpPr>
              <a:cxnSpLocks/>
            </p:cNvCxnSpPr>
            <p:nvPr userDrawn="1"/>
          </p:nvCxnSpPr>
          <p:spPr>
            <a:xfrm>
              <a:off x="7031181"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569A8F57-F50F-4A3A-A65C-CA207333D049}"/>
                </a:ext>
              </a:extLst>
            </p:cNvPr>
            <p:cNvCxnSpPr>
              <a:cxnSpLocks/>
            </p:cNvCxnSpPr>
            <p:nvPr userDrawn="1"/>
          </p:nvCxnSpPr>
          <p:spPr>
            <a:xfrm>
              <a:off x="7813820"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FB2596FF-265D-472C-92B7-65FFA502975D}"/>
                </a:ext>
              </a:extLst>
            </p:cNvPr>
            <p:cNvCxnSpPr>
              <a:cxnSpLocks/>
            </p:cNvCxnSpPr>
            <p:nvPr userDrawn="1"/>
          </p:nvCxnSpPr>
          <p:spPr>
            <a:xfrm>
              <a:off x="8610143"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E408394A-E928-4D8E-93CE-A0641087CD32}"/>
                </a:ext>
              </a:extLst>
            </p:cNvPr>
            <p:cNvCxnSpPr>
              <a:cxnSpLocks/>
            </p:cNvCxnSpPr>
            <p:nvPr userDrawn="1"/>
          </p:nvCxnSpPr>
          <p:spPr>
            <a:xfrm>
              <a:off x="9399625" y="2488864"/>
              <a:ext cx="615310" cy="0"/>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0432B2F8-7E96-40D2-8917-3F3A9EAB9E36}"/>
              </a:ext>
              <a:ext uri="{C183D7F6-B498-43B3-948B-1728B52AA6E4}">
                <adec:decorative xmlns:adec="http://schemas.microsoft.com/office/drawing/2017/decorative" val="1"/>
              </a:ext>
            </a:extLst>
          </p:cNvPr>
          <p:cNvGrpSpPr/>
          <p:nvPr/>
        </p:nvGrpSpPr>
        <p:grpSpPr>
          <a:xfrm>
            <a:off x="1872910" y="3485486"/>
            <a:ext cx="8858463" cy="174171"/>
            <a:chOff x="1835966" y="4162015"/>
            <a:chExt cx="8858463" cy="174171"/>
          </a:xfrm>
        </p:grpSpPr>
        <p:sp>
          <p:nvSpPr>
            <p:cNvPr id="87" name="Oval 234">
              <a:extLst>
                <a:ext uri="{FF2B5EF4-FFF2-40B4-BE49-F238E27FC236}">
                  <a16:creationId xmlns:a16="http://schemas.microsoft.com/office/drawing/2014/main" id="{133610CE-BAC3-4F9B-A67E-68E4F0DFB25E}"/>
                </a:ext>
                <a:ext uri="{C183D7F6-B498-43B3-948B-1728B52AA6E4}">
                  <adec:decorative xmlns:adec="http://schemas.microsoft.com/office/drawing/2017/decorative" val="1"/>
                </a:ext>
              </a:extLst>
            </p:cNvPr>
            <p:cNvSpPr/>
            <p:nvPr userDrawn="1"/>
          </p:nvSpPr>
          <p:spPr>
            <a:xfrm>
              <a:off x="183596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8" name="Oval 236">
              <a:extLst>
                <a:ext uri="{FF2B5EF4-FFF2-40B4-BE49-F238E27FC236}">
                  <a16:creationId xmlns:a16="http://schemas.microsoft.com/office/drawing/2014/main" id="{40BD6515-0D02-4705-85FC-F9C356B226C5}"/>
                </a:ext>
                <a:ext uri="{C183D7F6-B498-43B3-948B-1728B52AA6E4}">
                  <adec:decorative xmlns:adec="http://schemas.microsoft.com/office/drawing/2017/decorative" val="1"/>
                </a:ext>
              </a:extLst>
            </p:cNvPr>
            <p:cNvSpPr/>
            <p:nvPr userDrawn="1"/>
          </p:nvSpPr>
          <p:spPr>
            <a:xfrm>
              <a:off x="2625447"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Oval 238">
              <a:extLst>
                <a:ext uri="{FF2B5EF4-FFF2-40B4-BE49-F238E27FC236}">
                  <a16:creationId xmlns:a16="http://schemas.microsoft.com/office/drawing/2014/main" id="{2CA8D616-A989-4806-980B-28EAC1B381E7}"/>
                </a:ext>
                <a:ext uri="{C183D7F6-B498-43B3-948B-1728B52AA6E4}">
                  <adec:decorative xmlns:adec="http://schemas.microsoft.com/office/drawing/2017/decorative" val="1"/>
                </a:ext>
              </a:extLst>
            </p:cNvPr>
            <p:cNvSpPr/>
            <p:nvPr userDrawn="1"/>
          </p:nvSpPr>
          <p:spPr>
            <a:xfrm>
              <a:off x="341492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Oval 240">
              <a:extLst>
                <a:ext uri="{FF2B5EF4-FFF2-40B4-BE49-F238E27FC236}">
                  <a16:creationId xmlns:a16="http://schemas.microsoft.com/office/drawing/2014/main" id="{240D86DE-4380-4F08-ABBC-617B49FF2139}"/>
                </a:ext>
                <a:ext uri="{C183D7F6-B498-43B3-948B-1728B52AA6E4}">
                  <adec:decorative xmlns:adec="http://schemas.microsoft.com/office/drawing/2017/decorative" val="1"/>
                </a:ext>
              </a:extLst>
            </p:cNvPr>
            <p:cNvSpPr/>
            <p:nvPr userDrawn="1"/>
          </p:nvSpPr>
          <p:spPr>
            <a:xfrm>
              <a:off x="4204409"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Oval 242">
              <a:extLst>
                <a:ext uri="{FF2B5EF4-FFF2-40B4-BE49-F238E27FC236}">
                  <a16:creationId xmlns:a16="http://schemas.microsoft.com/office/drawing/2014/main" id="{398EE22A-C3C3-4467-91CE-DDF1F1DA7C42}"/>
                </a:ext>
                <a:ext uri="{C183D7F6-B498-43B3-948B-1728B52AA6E4}">
                  <adec:decorative xmlns:adec="http://schemas.microsoft.com/office/drawing/2017/decorative" val="1"/>
                </a:ext>
              </a:extLst>
            </p:cNvPr>
            <p:cNvSpPr/>
            <p:nvPr userDrawn="1"/>
          </p:nvSpPr>
          <p:spPr>
            <a:xfrm>
              <a:off x="4993890"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Oval 244">
              <a:extLst>
                <a:ext uri="{FF2B5EF4-FFF2-40B4-BE49-F238E27FC236}">
                  <a16:creationId xmlns:a16="http://schemas.microsoft.com/office/drawing/2014/main" id="{28868900-80C8-4859-B7CB-2A75F3178333}"/>
                </a:ext>
                <a:ext uri="{C183D7F6-B498-43B3-948B-1728B52AA6E4}">
                  <adec:decorative xmlns:adec="http://schemas.microsoft.com/office/drawing/2017/decorative" val="1"/>
                </a:ext>
              </a:extLst>
            </p:cNvPr>
            <p:cNvSpPr/>
            <p:nvPr userDrawn="1"/>
          </p:nvSpPr>
          <p:spPr>
            <a:xfrm>
              <a:off x="5783371"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Oval 246">
              <a:extLst>
                <a:ext uri="{FF2B5EF4-FFF2-40B4-BE49-F238E27FC236}">
                  <a16:creationId xmlns:a16="http://schemas.microsoft.com/office/drawing/2014/main" id="{88DF167B-B247-45A9-B88A-C1F196E3B3F1}"/>
                </a:ext>
                <a:ext uri="{C183D7F6-B498-43B3-948B-1728B52AA6E4}">
                  <adec:decorative xmlns:adec="http://schemas.microsoft.com/office/drawing/2017/decorative" val="1"/>
                </a:ext>
              </a:extLst>
            </p:cNvPr>
            <p:cNvSpPr/>
            <p:nvPr userDrawn="1"/>
          </p:nvSpPr>
          <p:spPr>
            <a:xfrm>
              <a:off x="6572852"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Oval 248">
              <a:extLst>
                <a:ext uri="{FF2B5EF4-FFF2-40B4-BE49-F238E27FC236}">
                  <a16:creationId xmlns:a16="http://schemas.microsoft.com/office/drawing/2014/main" id="{AA95D070-96CA-4C48-83AC-5FCEBBD7968F}"/>
                </a:ext>
                <a:ext uri="{C183D7F6-B498-43B3-948B-1728B52AA6E4}">
                  <adec:decorative xmlns:adec="http://schemas.microsoft.com/office/drawing/2017/decorative" val="1"/>
                </a:ext>
              </a:extLst>
            </p:cNvPr>
            <p:cNvSpPr/>
            <p:nvPr userDrawn="1"/>
          </p:nvSpPr>
          <p:spPr>
            <a:xfrm>
              <a:off x="7362333"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Oval 250">
              <a:extLst>
                <a:ext uri="{FF2B5EF4-FFF2-40B4-BE49-F238E27FC236}">
                  <a16:creationId xmlns:a16="http://schemas.microsoft.com/office/drawing/2014/main" id="{F5E376AC-4F77-4141-92D8-3B0651950F7B}"/>
                </a:ext>
                <a:ext uri="{C183D7F6-B498-43B3-948B-1728B52AA6E4}">
                  <adec:decorative xmlns:adec="http://schemas.microsoft.com/office/drawing/2017/decorative" val="1"/>
                </a:ext>
              </a:extLst>
            </p:cNvPr>
            <p:cNvSpPr/>
            <p:nvPr userDrawn="1"/>
          </p:nvSpPr>
          <p:spPr>
            <a:xfrm>
              <a:off x="8151814"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Oval 252">
              <a:extLst>
                <a:ext uri="{FF2B5EF4-FFF2-40B4-BE49-F238E27FC236}">
                  <a16:creationId xmlns:a16="http://schemas.microsoft.com/office/drawing/2014/main" id="{B8EF397C-4E18-46D8-81BF-98013DA390E7}"/>
                </a:ext>
                <a:ext uri="{C183D7F6-B498-43B3-948B-1728B52AA6E4}">
                  <adec:decorative xmlns:adec="http://schemas.microsoft.com/office/drawing/2017/decorative" val="1"/>
                </a:ext>
              </a:extLst>
            </p:cNvPr>
            <p:cNvSpPr/>
            <p:nvPr userDrawn="1"/>
          </p:nvSpPr>
          <p:spPr>
            <a:xfrm>
              <a:off x="8941295" y="4162015"/>
              <a:ext cx="174171" cy="174171"/>
            </a:xfrm>
            <a:prstGeom prst="rect">
              <a:avLst/>
            </a:prstGeom>
            <a:solidFill>
              <a:schemeClr val="accent5">
                <a:lumMod val="50000"/>
              </a:schemeClr>
            </a:solid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Oval 254">
              <a:extLst>
                <a:ext uri="{FF2B5EF4-FFF2-40B4-BE49-F238E27FC236}">
                  <a16:creationId xmlns:a16="http://schemas.microsoft.com/office/drawing/2014/main" id="{58DE5AA1-7E30-4C58-9DBC-71D29D7562EE}"/>
                </a:ext>
                <a:ext uri="{C183D7F6-B498-43B3-948B-1728B52AA6E4}">
                  <adec:decorative xmlns:adec="http://schemas.microsoft.com/office/drawing/2017/decorative" val="1"/>
                </a:ext>
              </a:extLst>
            </p:cNvPr>
            <p:cNvSpPr/>
            <p:nvPr userDrawn="1"/>
          </p:nvSpPr>
          <p:spPr>
            <a:xfrm>
              <a:off x="9730776"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Oval 256">
              <a:extLst>
                <a:ext uri="{FF2B5EF4-FFF2-40B4-BE49-F238E27FC236}">
                  <a16:creationId xmlns:a16="http://schemas.microsoft.com/office/drawing/2014/main" id="{6843E8D5-0BC4-47E9-91D5-95EE13675A0F}"/>
                </a:ext>
                <a:ext uri="{C183D7F6-B498-43B3-948B-1728B52AA6E4}">
                  <adec:decorative xmlns:adec="http://schemas.microsoft.com/office/drawing/2017/decorative" val="1"/>
                </a:ext>
              </a:extLst>
            </p:cNvPr>
            <p:cNvSpPr/>
            <p:nvPr userDrawn="1"/>
          </p:nvSpPr>
          <p:spPr>
            <a:xfrm>
              <a:off x="10520258" y="4162015"/>
              <a:ext cx="174171" cy="174171"/>
            </a:xfrm>
            <a:prstGeom prst="rect">
              <a:avLst/>
            </a:prstGeom>
            <a:noFill/>
            <a:ln w="1270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Date Placeholder 2">
            <a:extLst>
              <a:ext uri="{FF2B5EF4-FFF2-40B4-BE49-F238E27FC236}">
                <a16:creationId xmlns:a16="http://schemas.microsoft.com/office/drawing/2014/main" id="{82FC81AE-64C7-4CF9-AAC5-6DBC2376201F}"/>
              </a:ext>
            </a:extLst>
          </p:cNvPr>
          <p:cNvSpPr>
            <a:spLocks noGrp="1"/>
          </p:cNvSpPr>
          <p:nvPr>
            <p:ph type="dt" sz="half" idx="10"/>
          </p:nvPr>
        </p:nvSpPr>
        <p:spPr>
          <a:xfrm>
            <a:off x="838200" y="6356350"/>
            <a:ext cx="2743200" cy="365125"/>
          </a:xfrm>
        </p:spPr>
        <p:txBody>
          <a:bodyPr/>
          <a:lstStyle/>
          <a:p>
            <a:r>
              <a:rPr lang="en-US" dirty="0"/>
              <a:t>30/03/2022</a:t>
            </a:r>
          </a:p>
        </p:txBody>
      </p:sp>
      <p:sp>
        <p:nvSpPr>
          <p:cNvPr id="5" name="Slide Number Placeholder 4">
            <a:extLst>
              <a:ext uri="{FF2B5EF4-FFF2-40B4-BE49-F238E27FC236}">
                <a16:creationId xmlns:a16="http://schemas.microsoft.com/office/drawing/2014/main" id="{B7460463-2898-41E8-BFBE-9A850540F1CD}"/>
              </a:ext>
            </a:extLst>
          </p:cNvPr>
          <p:cNvSpPr>
            <a:spLocks noGrp="1"/>
          </p:cNvSpPr>
          <p:nvPr>
            <p:ph type="sldNum" sz="quarter" idx="12"/>
          </p:nvPr>
        </p:nvSpPr>
        <p:spPr>
          <a:xfrm>
            <a:off x="8610600" y="6356350"/>
            <a:ext cx="2743200" cy="365125"/>
          </a:xfrm>
        </p:spPr>
        <p:txBody>
          <a:bodyPr/>
          <a:lstStyle/>
          <a:p>
            <a:fld id="{18D65601-5AE2-46FC-B138-694DDD2B510D}" type="slidenum">
              <a:rPr lang="en-US" smtClean="0"/>
              <a:pPr/>
              <a:t>8</a:t>
            </a:fld>
            <a:endParaRPr lang="en-US" dirty="0"/>
          </a:p>
        </p:txBody>
      </p:sp>
      <p:sp>
        <p:nvSpPr>
          <p:cNvPr id="128" name="Text Placeholder 79">
            <a:extLst>
              <a:ext uri="{FF2B5EF4-FFF2-40B4-BE49-F238E27FC236}">
                <a16:creationId xmlns:a16="http://schemas.microsoft.com/office/drawing/2014/main" id="{CFA742C5-A35D-4ED1-A3EF-B7411BD3D53A}"/>
              </a:ext>
            </a:extLst>
          </p:cNvPr>
          <p:cNvSpPr txBox="1">
            <a:spLocks/>
          </p:cNvSpPr>
          <p:nvPr/>
        </p:nvSpPr>
        <p:spPr>
          <a:xfrm>
            <a:off x="4396843" y="2744535"/>
            <a:ext cx="1440088" cy="469597"/>
          </a:xfrm>
          <a:prstGeom prst="rect">
            <a:avLst/>
          </a:prstGeom>
        </p:spPr>
        <p:txBody>
          <a:bodyPr anchor="b"/>
          <a:lstStyle>
            <a:lvl1pPr marL="0" indent="0" algn="ctr" defTabSz="914400" rtl="0" eaLnBrk="1" latinLnBrk="0" hangingPunct="1">
              <a:lnSpc>
                <a:spcPct val="100000"/>
              </a:lnSpc>
              <a:spcBef>
                <a:spcPts val="0"/>
              </a:spcBef>
              <a:buFont typeface="Arial" panose="020B0604020202020204" pitchFamily="34" charset="0"/>
              <a:buNone/>
              <a:defRPr sz="1400" kern="1200" cap="none" spc="100" baseline="0">
                <a:solidFill>
                  <a:schemeClr val="accent5">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29" name="Text Placeholder 79">
            <a:extLst>
              <a:ext uri="{FF2B5EF4-FFF2-40B4-BE49-F238E27FC236}">
                <a16:creationId xmlns:a16="http://schemas.microsoft.com/office/drawing/2014/main" id="{389827CA-B14A-4D55-80AE-264E50473357}"/>
              </a:ext>
            </a:extLst>
          </p:cNvPr>
          <p:cNvSpPr txBox="1">
            <a:spLocks/>
          </p:cNvSpPr>
          <p:nvPr/>
        </p:nvSpPr>
        <p:spPr>
          <a:xfrm>
            <a:off x="3388441" y="4300430"/>
            <a:ext cx="1440088" cy="469597"/>
          </a:xfrm>
          <a:prstGeom prst="rect">
            <a:avLst/>
          </a:prstGeom>
        </p:spPr>
        <p:txBody>
          <a:bodyPr anchor="b"/>
          <a:lstStyle>
            <a:lvl1pPr marL="0" indent="0" algn="ctr" defTabSz="914400" rtl="0" eaLnBrk="1" latinLnBrk="0" hangingPunct="1">
              <a:lnSpc>
                <a:spcPct val="100000"/>
              </a:lnSpc>
              <a:spcBef>
                <a:spcPts val="0"/>
              </a:spcBef>
              <a:buFont typeface="Arial" panose="020B0604020202020204" pitchFamily="34" charset="0"/>
              <a:buNone/>
              <a:defRPr sz="1400" kern="1200" cap="none" spc="100" baseline="0">
                <a:solidFill>
                  <a:schemeClr val="accent5">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Finished deploy to cloud</a:t>
            </a:r>
          </a:p>
        </p:txBody>
      </p:sp>
      <p:sp>
        <p:nvSpPr>
          <p:cNvPr id="130" name="Text Placeholder 79">
            <a:extLst>
              <a:ext uri="{FF2B5EF4-FFF2-40B4-BE49-F238E27FC236}">
                <a16:creationId xmlns:a16="http://schemas.microsoft.com/office/drawing/2014/main" id="{4B644C3C-400C-4191-B587-CAD276053D67}"/>
              </a:ext>
            </a:extLst>
          </p:cNvPr>
          <p:cNvSpPr txBox="1">
            <a:spLocks/>
          </p:cNvSpPr>
          <p:nvPr/>
        </p:nvSpPr>
        <p:spPr>
          <a:xfrm>
            <a:off x="3382637" y="4300430"/>
            <a:ext cx="1440088" cy="469597"/>
          </a:xfrm>
          <a:prstGeom prst="rect">
            <a:avLst/>
          </a:prstGeom>
        </p:spPr>
        <p:txBody>
          <a:bodyPr anchor="b"/>
          <a:lstStyle>
            <a:lvl1pPr marL="0" indent="0" algn="ctr" defTabSz="914400" rtl="0" eaLnBrk="1" latinLnBrk="0" hangingPunct="1">
              <a:lnSpc>
                <a:spcPct val="100000"/>
              </a:lnSpc>
              <a:spcBef>
                <a:spcPts val="0"/>
              </a:spcBef>
              <a:buFont typeface="Arial" panose="020B0604020202020204" pitchFamily="34" charset="0"/>
              <a:buNone/>
              <a:defRPr sz="1400" kern="1200" cap="none" spc="100" baseline="0">
                <a:solidFill>
                  <a:schemeClr val="accent5">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Finished deploy to cloud</a:t>
            </a:r>
          </a:p>
        </p:txBody>
      </p:sp>
      <p:sp>
        <p:nvSpPr>
          <p:cNvPr id="131" name="Text Placeholder 79">
            <a:extLst>
              <a:ext uri="{FF2B5EF4-FFF2-40B4-BE49-F238E27FC236}">
                <a16:creationId xmlns:a16="http://schemas.microsoft.com/office/drawing/2014/main" id="{EA8E9649-B538-46EB-9BD3-5D893846362C}"/>
              </a:ext>
            </a:extLst>
          </p:cNvPr>
          <p:cNvSpPr txBox="1">
            <a:spLocks/>
          </p:cNvSpPr>
          <p:nvPr/>
        </p:nvSpPr>
        <p:spPr>
          <a:xfrm>
            <a:off x="5858946" y="4633325"/>
            <a:ext cx="1910880" cy="469597"/>
          </a:xfrm>
          <a:prstGeom prst="rect">
            <a:avLst/>
          </a:prstGeom>
        </p:spPr>
        <p:txBody>
          <a:bodyPr anchor="b"/>
          <a:lstStyle>
            <a:lvl1pPr marL="0" indent="0" algn="ctr" defTabSz="914400" rtl="0" eaLnBrk="1" latinLnBrk="0" hangingPunct="1">
              <a:lnSpc>
                <a:spcPct val="100000"/>
              </a:lnSpc>
              <a:spcBef>
                <a:spcPts val="0"/>
              </a:spcBef>
              <a:buFont typeface="Arial" panose="020B0604020202020204" pitchFamily="34" charset="0"/>
              <a:buNone/>
              <a:defRPr sz="1400" kern="1200" cap="none" spc="100" baseline="0">
                <a:solidFill>
                  <a:schemeClr val="accent5">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Create unit/integration tests &amp; integrate to Azure CI/CD pipeline</a:t>
            </a:r>
          </a:p>
        </p:txBody>
      </p:sp>
      <p:sp>
        <p:nvSpPr>
          <p:cNvPr id="132" name="Content Placeholder 69">
            <a:extLst>
              <a:ext uri="{FF2B5EF4-FFF2-40B4-BE49-F238E27FC236}">
                <a16:creationId xmlns:a16="http://schemas.microsoft.com/office/drawing/2014/main" id="{9C7591C5-E74E-44E8-8EAA-2768B9A51D8D}"/>
              </a:ext>
            </a:extLst>
          </p:cNvPr>
          <p:cNvSpPr txBox="1">
            <a:spLocks/>
          </p:cNvSpPr>
          <p:nvPr/>
        </p:nvSpPr>
        <p:spPr>
          <a:xfrm>
            <a:off x="6358467" y="1652686"/>
            <a:ext cx="2266896" cy="876415"/>
          </a:xfrm>
          <a:prstGeom prst="rect">
            <a:avLst/>
          </a:prstGeom>
        </p:spPr>
        <p:txBody>
          <a:bodyPr/>
          <a:lstStyle>
            <a:lvl1pPr marL="0" indent="0" algn="ctr" defTabSz="914400" rtl="0" eaLnBrk="1" latinLnBrk="0" hangingPunct="1">
              <a:lnSpc>
                <a:spcPct val="80000"/>
              </a:lnSpc>
              <a:spcBef>
                <a:spcPts val="0"/>
              </a:spcBef>
              <a:buFont typeface="Arial" panose="020B0604020202020204" pitchFamily="34" charset="0"/>
              <a:buNone/>
              <a:defRPr sz="1200" kern="1200" cap="none" spc="100" baseline="0">
                <a:solidFill>
                  <a:schemeClr val="accent5">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33" name="Content Placeholder 69">
            <a:extLst>
              <a:ext uri="{FF2B5EF4-FFF2-40B4-BE49-F238E27FC236}">
                <a16:creationId xmlns:a16="http://schemas.microsoft.com/office/drawing/2014/main" id="{64498C3C-7B03-4D14-B955-1AD604970BC1}"/>
              </a:ext>
            </a:extLst>
          </p:cNvPr>
          <p:cNvSpPr txBox="1">
            <a:spLocks/>
          </p:cNvSpPr>
          <p:nvPr/>
        </p:nvSpPr>
        <p:spPr>
          <a:xfrm>
            <a:off x="6599392" y="2788756"/>
            <a:ext cx="1669200" cy="705503"/>
          </a:xfrm>
          <a:prstGeom prst="rect">
            <a:avLst/>
          </a:prstGeom>
        </p:spPr>
        <p:txBody>
          <a:bodyPr/>
          <a:lstStyle>
            <a:lvl1pPr marL="0" indent="0" algn="ctr" defTabSz="914400" rtl="0" eaLnBrk="1" latinLnBrk="0" hangingPunct="1">
              <a:lnSpc>
                <a:spcPct val="80000"/>
              </a:lnSpc>
              <a:spcBef>
                <a:spcPts val="0"/>
              </a:spcBef>
              <a:buFont typeface="Arial" panose="020B0604020202020204" pitchFamily="34" charset="0"/>
              <a:buNone/>
              <a:defRPr sz="1200" kern="1200" cap="none" spc="100" baseline="0">
                <a:solidFill>
                  <a:schemeClr val="accent5">
                    <a:lumMod val="50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Develop request  policy to avoid attacks</a:t>
            </a:r>
          </a:p>
        </p:txBody>
      </p:sp>
    </p:spTree>
    <p:extLst>
      <p:ext uri="{BB962C8B-B14F-4D97-AF65-F5344CB8AC3E}">
        <p14:creationId xmlns:p14="http://schemas.microsoft.com/office/powerpoint/2010/main" val="3384443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9C78B530-904A-4FFB-B79F-DD0CA2B39D35}"/>
              </a:ext>
            </a:extLst>
          </p:cNvPr>
          <p:cNvSpPr>
            <a:spLocks noGrp="1"/>
          </p:cNvSpPr>
          <p:nvPr>
            <p:ph type="title"/>
          </p:nvPr>
        </p:nvSpPr>
        <p:spPr>
          <a:xfrm>
            <a:off x="7101506" y="1761891"/>
            <a:ext cx="4288971" cy="532862"/>
          </a:xfr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r>
              <a:rPr lang="en-US" noProof="0" dirty="0"/>
              <a:t>Cloud​</a:t>
            </a:r>
          </a:p>
        </p:txBody>
      </p:sp>
      <p:sp>
        <p:nvSpPr>
          <p:cNvPr id="13" name="Content Placeholder 12">
            <a:extLst>
              <a:ext uri="{FF2B5EF4-FFF2-40B4-BE49-F238E27FC236}">
                <a16:creationId xmlns:a16="http://schemas.microsoft.com/office/drawing/2014/main" id="{206FACBD-B244-4420-BE24-AD9110F31EC4}"/>
              </a:ext>
            </a:extLst>
          </p:cNvPr>
          <p:cNvSpPr>
            <a:spLocks noGrp="1"/>
          </p:cNvSpPr>
          <p:nvPr>
            <p:ph sz="quarter" idx="16"/>
          </p:nvPr>
        </p:nvSpPr>
        <p:spPr>
          <a:xfrm>
            <a:off x="7101509" y="2431279"/>
            <a:ext cx="4288971" cy="3055121"/>
          </a:xfrm>
        </p:spPr>
        <p:txBody>
          <a:bodyPr/>
          <a:lstStyle/>
          <a:p>
            <a:r>
              <a:rPr lang="en-US" dirty="0"/>
              <a:t>I used Azure as the hosting server since it’s all easy integrated to Microsoft/Visual Studio and they also provide some credit for testing purposes.</a:t>
            </a:r>
          </a:p>
        </p:txBody>
      </p:sp>
      <p:sp>
        <p:nvSpPr>
          <p:cNvPr id="3" name="Date Placeholder 2">
            <a:extLst>
              <a:ext uri="{FF2B5EF4-FFF2-40B4-BE49-F238E27FC236}">
                <a16:creationId xmlns:a16="http://schemas.microsoft.com/office/drawing/2014/main" id="{82DDC72E-F67F-4E02-970F-4AD237BB1B32}"/>
              </a:ext>
            </a:extLst>
          </p:cNvPr>
          <p:cNvSpPr>
            <a:spLocks noGrp="1"/>
          </p:cNvSpPr>
          <p:nvPr>
            <p:ph type="dt" sz="half" idx="10"/>
          </p:nvPr>
        </p:nvSpPr>
        <p:spPr>
          <a:xfrm>
            <a:off x="838200" y="6356350"/>
            <a:ext cx="2743200" cy="365125"/>
          </a:xfrm>
        </p:spPr>
        <p:txBody>
          <a:bodyPr/>
          <a:lstStyle/>
          <a:p>
            <a:r>
              <a:rPr lang="en-US" dirty="0"/>
              <a:t>30/03/2022</a:t>
            </a:r>
          </a:p>
        </p:txBody>
      </p:sp>
      <p:sp>
        <p:nvSpPr>
          <p:cNvPr id="5" name="Slide Number Placeholder 4">
            <a:extLst>
              <a:ext uri="{FF2B5EF4-FFF2-40B4-BE49-F238E27FC236}">
                <a16:creationId xmlns:a16="http://schemas.microsoft.com/office/drawing/2014/main" id="{5FB46AAD-28B2-40D4-8555-3F7B76758BAF}"/>
              </a:ext>
            </a:extLst>
          </p:cNvPr>
          <p:cNvSpPr>
            <a:spLocks noGrp="1"/>
          </p:cNvSpPr>
          <p:nvPr>
            <p:ph type="sldNum" sz="quarter" idx="12"/>
          </p:nvPr>
        </p:nvSpPr>
        <p:spPr>
          <a:xfrm>
            <a:off x="10510344" y="6356350"/>
            <a:ext cx="843455" cy="365125"/>
          </a:xfrm>
        </p:spPr>
        <p:txBody>
          <a:bodyPr/>
          <a:lstStyle/>
          <a:p>
            <a:fld id="{18D65601-5AE2-46FC-B138-694DDD2B510D}" type="slidenum">
              <a:rPr lang="en-US" smtClean="0"/>
              <a:pPr/>
              <a:t>9</a:t>
            </a:fld>
            <a:endParaRPr lang="en-US" dirty="0"/>
          </a:p>
        </p:txBody>
      </p:sp>
      <p:pic>
        <p:nvPicPr>
          <p:cNvPr id="8" name="Picture 7">
            <a:extLst>
              <a:ext uri="{FF2B5EF4-FFF2-40B4-BE49-F238E27FC236}">
                <a16:creationId xmlns:a16="http://schemas.microsoft.com/office/drawing/2014/main" id="{9A683BB2-B13E-40EA-BBFC-B90207934DC8}"/>
              </a:ext>
            </a:extLst>
          </p:cNvPr>
          <p:cNvPicPr>
            <a:picLocks noChangeAspect="1"/>
          </p:cNvPicPr>
          <p:nvPr/>
        </p:nvPicPr>
        <p:blipFill>
          <a:blip r:embed="rId2"/>
          <a:stretch>
            <a:fillRect/>
          </a:stretch>
        </p:blipFill>
        <p:spPr>
          <a:xfrm>
            <a:off x="558799" y="1471872"/>
            <a:ext cx="5871125" cy="4014528"/>
          </a:xfrm>
          <a:prstGeom prst="rect">
            <a:avLst/>
          </a:prstGeom>
        </p:spPr>
      </p:pic>
    </p:spTree>
    <p:extLst>
      <p:ext uri="{BB962C8B-B14F-4D97-AF65-F5344CB8AC3E}">
        <p14:creationId xmlns:p14="http://schemas.microsoft.com/office/powerpoint/2010/main" val="3199711112"/>
      </p:ext>
    </p:extLst>
  </p:cSld>
  <p:clrMapOvr>
    <a:masterClrMapping/>
  </p:clrMapOvr>
</p:sld>
</file>

<file path=ppt/theme/theme1.xml><?xml version="1.0" encoding="utf-8"?>
<a:theme xmlns:a="http://schemas.openxmlformats.org/drawingml/2006/main" name="Office Theme">
  <a:themeElements>
    <a:clrScheme name="Custom 23">
      <a:dk1>
        <a:sysClr val="windowText" lastClr="000000"/>
      </a:dk1>
      <a:lt1>
        <a:sysClr val="window" lastClr="FFFFFF"/>
      </a:lt1>
      <a:dk2>
        <a:srgbClr val="44546A"/>
      </a:dk2>
      <a:lt2>
        <a:srgbClr val="E7E6E6"/>
      </a:lt2>
      <a:accent1>
        <a:srgbClr val="58696B"/>
      </a:accent1>
      <a:accent2>
        <a:srgbClr val="95B8BF"/>
      </a:accent2>
      <a:accent3>
        <a:srgbClr val="BFD4D9"/>
      </a:accent3>
      <a:accent4>
        <a:srgbClr val="5B4839"/>
      </a:accent4>
      <a:accent5>
        <a:srgbClr val="C3A398"/>
      </a:accent5>
      <a:accent6>
        <a:srgbClr val="CA553E"/>
      </a:accent6>
      <a:hlink>
        <a:srgbClr val="0563C1"/>
      </a:hlink>
      <a:folHlink>
        <a:srgbClr val="954F72"/>
      </a:folHlink>
    </a:clrScheme>
    <a:fontScheme name="Custom 30">
      <a:majorFont>
        <a:latin typeface="Tisa Offc Serif Pro"/>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a:solidFill>
            <a:schemeClr val="accent5">
              <a:lumMod val="20000"/>
              <a:lumOff val="80000"/>
            </a:schemeClr>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odern Conference PPT_TM78544816_Win32_JC_v2.potx" id="{35CB27CA-E61E-4531-88B2-D5572B8A3A01}" vid="{854ED03E-8373-4C81-B2CB-0118884FF57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CAC34B31-7353-4357-814E-0E5916A110F2}">
  <ds:schemaRefs>
    <ds:schemaRef ds:uri="http://schemas.microsoft.com/sharepoint/v3/contenttype/forms"/>
  </ds:schemaRefs>
</ds:datastoreItem>
</file>

<file path=customXml/itemProps2.xml><?xml version="1.0" encoding="utf-8"?>
<ds:datastoreItem xmlns:ds="http://schemas.openxmlformats.org/officeDocument/2006/customXml" ds:itemID="{11DE3569-F02A-48B1-8F6E-F11E8BF870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59B3369-3F0F-499C-9EE7-8EC46B6E8A7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Modern conference presentation</Template>
  <TotalTime>4048</TotalTime>
  <Words>389</Words>
  <Application>Microsoft Office PowerPoint</Application>
  <PresentationFormat>Widescreen</PresentationFormat>
  <Paragraphs>86</Paragraphs>
  <Slides>12</Slides>
  <Notes>0</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Tisa Offc Serif Pro</vt:lpstr>
      <vt:lpstr>Univers Light</vt:lpstr>
      <vt:lpstr>Univers LT Std 45 Light</vt:lpstr>
      <vt:lpstr>Office Theme</vt:lpstr>
      <vt:lpstr>Daft.ie</vt:lpstr>
      <vt:lpstr>Outline?</vt:lpstr>
      <vt:lpstr>Competitors</vt:lpstr>
      <vt:lpstr>Why Daft​</vt:lpstr>
      <vt:lpstr>Structure</vt:lpstr>
      <vt:lpstr>Stack/ Framework</vt:lpstr>
      <vt:lpstr>Challenges​</vt:lpstr>
      <vt:lpstr>Future work</vt:lpstr>
      <vt:lpstr>Cloud​</vt:lpstr>
      <vt:lpstr>Call to action</vt:lpstr>
      <vt:lpstr>Thank you</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Daft.ie</dc:title>
  <dc:creator>Mariely Damasceno</dc:creator>
  <cp:lastModifiedBy>Mariely Damasceno</cp:lastModifiedBy>
  <cp:revision>2</cp:revision>
  <dcterms:created xsi:type="dcterms:W3CDTF">2022-03-30T18:55:57Z</dcterms:created>
  <dcterms:modified xsi:type="dcterms:W3CDTF">2022-04-02T14:24:51Z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